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54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8" r:id="rId12"/>
    <p:sldId id="269" r:id="rId13"/>
    <p:sldId id="270" r:id="rId14"/>
    <p:sldId id="272" r:id="rId15"/>
    <p:sldId id="273" r:id="rId16"/>
    <p:sldId id="275" r:id="rId17"/>
    <p:sldId id="274" r:id="rId18"/>
    <p:sldId id="265" r:id="rId19"/>
    <p:sldId id="271" r:id="rId20"/>
    <p:sldId id="266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1474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1C09AF-C0B3-426A-9301-F99739F79916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66FF1C7-B1C7-4C3F-AD06-641F73E6DDC5}">
      <dgm:prSet phldrT="[Text]" custT="1"/>
      <dgm:spPr/>
      <dgm:t>
        <a:bodyPr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CEO</a:t>
          </a:r>
        </a:p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HN Rohith</a:t>
          </a:r>
          <a:endParaRPr lang="en-IN" sz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5099584-ACF0-4E5A-90A6-323B6B20E75F}" type="parTrans" cxnId="{86F56007-3EAA-4533-9CD6-9C1412F1F2E0}">
      <dgm:prSet/>
      <dgm:spPr/>
      <dgm:t>
        <a:bodyPr/>
        <a:lstStyle/>
        <a:p>
          <a:endParaRPr lang="en-IN"/>
        </a:p>
      </dgm:t>
    </dgm:pt>
    <dgm:pt modelId="{C4BA8AAF-95AF-4FC1-9DA8-99FA8311682C}" type="sibTrans" cxnId="{86F56007-3EAA-4533-9CD6-9C1412F1F2E0}">
      <dgm:prSet/>
      <dgm:spPr/>
      <dgm:t>
        <a:bodyPr/>
        <a:lstStyle/>
        <a:p>
          <a:endParaRPr lang="en-IN"/>
        </a:p>
      </dgm:t>
    </dgm:pt>
    <dgm:pt modelId="{C1BCD308-11A9-41A4-B90A-77C73BBB256D}">
      <dgm:prSet phldrT="[Text]" custT="1"/>
      <dgm:spPr/>
      <dgm:t>
        <a:bodyPr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Operations Manager</a:t>
          </a:r>
        </a:p>
        <a:p>
          <a:r>
            <a:rPr lang="en-US" sz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Manoj</a:t>
          </a:r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 M</a:t>
          </a:r>
          <a:endParaRPr lang="en-IN" sz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3B9FA51-5BAA-4027-BFCD-E49697FBADA3}" type="parTrans" cxnId="{B4B0920A-B19E-4F35-B3E5-B10F8A002DF7}">
      <dgm:prSet/>
      <dgm:spPr/>
      <dgm:t>
        <a:bodyPr/>
        <a:lstStyle/>
        <a:p>
          <a:endParaRPr lang="en-IN"/>
        </a:p>
      </dgm:t>
    </dgm:pt>
    <dgm:pt modelId="{E074A819-2362-4B4D-91AF-D7F531C3DDD3}" type="sibTrans" cxnId="{B4B0920A-B19E-4F35-B3E5-B10F8A002DF7}">
      <dgm:prSet/>
      <dgm:spPr/>
      <dgm:t>
        <a:bodyPr/>
        <a:lstStyle/>
        <a:p>
          <a:endParaRPr lang="en-IN"/>
        </a:p>
      </dgm:t>
    </dgm:pt>
    <dgm:pt modelId="{BDCA2052-A50F-479A-85A5-622F644BC33C}">
      <dgm:prSet phldrT="[Text]" custT="1"/>
      <dgm:spPr/>
      <dgm:t>
        <a:bodyPr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Team Leader</a:t>
          </a:r>
        </a:p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Adarsh Kumar</a:t>
          </a:r>
          <a:endParaRPr lang="en-IN" sz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B0521FB-FF22-49A5-AC7A-D07984D10030}" type="parTrans" cxnId="{4ACDAEFF-E460-4D7F-8B75-07C53F792C2F}">
      <dgm:prSet/>
      <dgm:spPr/>
      <dgm:t>
        <a:bodyPr/>
        <a:lstStyle/>
        <a:p>
          <a:endParaRPr lang="en-IN"/>
        </a:p>
      </dgm:t>
    </dgm:pt>
    <dgm:pt modelId="{645BC8AB-0DCA-46EA-BBDF-7CF94F11D014}" type="sibTrans" cxnId="{4ACDAEFF-E460-4D7F-8B75-07C53F792C2F}">
      <dgm:prSet/>
      <dgm:spPr/>
      <dgm:t>
        <a:bodyPr/>
        <a:lstStyle/>
        <a:p>
          <a:endParaRPr lang="en-IN"/>
        </a:p>
      </dgm:t>
    </dgm:pt>
    <dgm:pt modelId="{C3B3F841-D9D7-4201-AD24-B607E29E8AA0}">
      <dgm:prSet phldrT="[Text]" custT="1"/>
      <dgm:spPr/>
      <dgm:t>
        <a:bodyPr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Director of HR</a:t>
          </a:r>
        </a:p>
        <a:p>
          <a:r>
            <a:rPr lang="en-US" sz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Heera</a:t>
          </a:r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 K</a:t>
          </a:r>
          <a:endParaRPr lang="en-IN" sz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7565824-98BA-404A-8B2A-0BEB8E6D22B5}" type="parTrans" cxnId="{287163B2-3185-49E9-88ED-91906F47E5BF}">
      <dgm:prSet/>
      <dgm:spPr/>
      <dgm:t>
        <a:bodyPr/>
        <a:lstStyle/>
        <a:p>
          <a:endParaRPr lang="en-IN"/>
        </a:p>
      </dgm:t>
    </dgm:pt>
    <dgm:pt modelId="{BCF75684-FC12-45D4-BF6B-8B8FABD9C04D}" type="sibTrans" cxnId="{287163B2-3185-49E9-88ED-91906F47E5BF}">
      <dgm:prSet/>
      <dgm:spPr/>
      <dgm:t>
        <a:bodyPr/>
        <a:lstStyle/>
        <a:p>
          <a:endParaRPr lang="en-IN"/>
        </a:p>
      </dgm:t>
    </dgm:pt>
    <dgm:pt modelId="{05BF486E-5B84-40D0-933A-D1CE86DBD744}">
      <dgm:prSet phldrT="[Text]" custT="1"/>
      <dgm:spPr/>
      <dgm:t>
        <a:bodyPr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Hiring, Employment &amp; Wages department</a:t>
          </a:r>
          <a:endParaRPr lang="en-IN" sz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29B7C7C-FE81-4379-85D0-354105DA9EA6}" type="parTrans" cxnId="{508EBCBB-9E68-4890-8E3A-E65FA40D55F2}">
      <dgm:prSet/>
      <dgm:spPr/>
      <dgm:t>
        <a:bodyPr/>
        <a:lstStyle/>
        <a:p>
          <a:endParaRPr lang="en-IN"/>
        </a:p>
      </dgm:t>
    </dgm:pt>
    <dgm:pt modelId="{BDE43349-7F61-4F6A-8A6F-29B7703E1B19}" type="sibTrans" cxnId="{508EBCBB-9E68-4890-8E3A-E65FA40D55F2}">
      <dgm:prSet/>
      <dgm:spPr/>
      <dgm:t>
        <a:bodyPr/>
        <a:lstStyle/>
        <a:p>
          <a:endParaRPr lang="en-IN"/>
        </a:p>
      </dgm:t>
    </dgm:pt>
    <dgm:pt modelId="{1DB2AB8F-1DCC-412E-980C-F5A248315E49}">
      <dgm:prSet custT="1"/>
      <dgm:spPr/>
      <dgm:t>
        <a:bodyPr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IT Manager</a:t>
          </a:r>
        </a:p>
        <a:p>
          <a:r>
            <a:rPr lang="en-US" sz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Akshay</a:t>
          </a:r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 Kumar</a:t>
          </a:r>
          <a:endParaRPr lang="en-IN" sz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DEE11AB-0A4B-445B-94CD-CAF2B1A5A724}" type="parTrans" cxnId="{DA20EBF7-BD58-46BE-96A4-9D2C3D282DAD}">
      <dgm:prSet/>
      <dgm:spPr/>
      <dgm:t>
        <a:bodyPr/>
        <a:lstStyle/>
        <a:p>
          <a:endParaRPr lang="en-IN"/>
        </a:p>
      </dgm:t>
    </dgm:pt>
    <dgm:pt modelId="{4B5E46DF-FB9A-42F8-A584-BDFA94925B6C}" type="sibTrans" cxnId="{DA20EBF7-BD58-46BE-96A4-9D2C3D282DAD}">
      <dgm:prSet/>
      <dgm:spPr/>
      <dgm:t>
        <a:bodyPr/>
        <a:lstStyle/>
        <a:p>
          <a:endParaRPr lang="en-IN"/>
        </a:p>
      </dgm:t>
    </dgm:pt>
    <dgm:pt modelId="{431112D2-164A-43C1-90EB-0267FBF2E9FD}">
      <dgm:prSet custT="1"/>
      <dgm:spPr/>
      <dgm:t>
        <a:bodyPr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IT Analysts</a:t>
          </a:r>
          <a:endParaRPr lang="en-IN" sz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F4D48D0-94EF-4792-ACC5-BB12C2982DDE}" type="parTrans" cxnId="{40D5176A-F0FD-42CE-810E-300856B86E89}">
      <dgm:prSet/>
      <dgm:spPr/>
      <dgm:t>
        <a:bodyPr/>
        <a:lstStyle/>
        <a:p>
          <a:endParaRPr lang="en-IN"/>
        </a:p>
      </dgm:t>
    </dgm:pt>
    <dgm:pt modelId="{80412D4A-B84F-496C-9F84-E8925A30E5B3}" type="sibTrans" cxnId="{40D5176A-F0FD-42CE-810E-300856B86E89}">
      <dgm:prSet/>
      <dgm:spPr/>
      <dgm:t>
        <a:bodyPr/>
        <a:lstStyle/>
        <a:p>
          <a:endParaRPr lang="en-IN"/>
        </a:p>
      </dgm:t>
    </dgm:pt>
    <dgm:pt modelId="{7B47ABCE-4E5E-42E7-B127-85B183EC8B3A}">
      <dgm:prSet custT="1"/>
      <dgm:spPr/>
      <dgm:t>
        <a:bodyPr/>
        <a:lstStyle/>
        <a:p>
          <a:r>
            <a:rPr lang="en-US" sz="1200" dirty="0">
              <a:latin typeface="Times New Roman" panose="02020603050405020304" pitchFamily="18" charset="0"/>
              <a:cs typeface="Times New Roman" panose="02020603050405020304" pitchFamily="18" charset="0"/>
            </a:rPr>
            <a:t>Production Team</a:t>
          </a:r>
          <a:endParaRPr lang="en-IN" sz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26E7645-262B-4C9C-AD54-5C0E18A3DCA4}" type="parTrans" cxnId="{039694C2-BB86-4DF8-8103-E4244D16A54B}">
      <dgm:prSet/>
      <dgm:spPr/>
      <dgm:t>
        <a:bodyPr/>
        <a:lstStyle/>
        <a:p>
          <a:endParaRPr lang="en-IN"/>
        </a:p>
      </dgm:t>
    </dgm:pt>
    <dgm:pt modelId="{EDF9013C-7982-49E4-BC09-21687D8E08BB}" type="sibTrans" cxnId="{039694C2-BB86-4DF8-8103-E4244D16A54B}">
      <dgm:prSet/>
      <dgm:spPr/>
      <dgm:t>
        <a:bodyPr/>
        <a:lstStyle/>
        <a:p>
          <a:endParaRPr lang="en-IN"/>
        </a:p>
      </dgm:t>
    </dgm:pt>
    <dgm:pt modelId="{40DCBFFC-7F9A-4B26-9C59-1A4BCF4FB98B}" type="pres">
      <dgm:prSet presAssocID="{3F1C09AF-C0B3-426A-9301-F99739F79916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A0F93D0-1FA4-4717-BB21-FA376028861C}" type="pres">
      <dgm:prSet presAssocID="{966FF1C7-B1C7-4C3F-AD06-641F73E6DDC5}" presName="hierRoot1" presStyleCnt="0"/>
      <dgm:spPr/>
    </dgm:pt>
    <dgm:pt modelId="{E60428A7-5DAC-480D-9CD0-D8E462F75E57}" type="pres">
      <dgm:prSet presAssocID="{966FF1C7-B1C7-4C3F-AD06-641F73E6DDC5}" presName="composite" presStyleCnt="0"/>
      <dgm:spPr/>
    </dgm:pt>
    <dgm:pt modelId="{8AF44F2F-AD0B-4857-BAF1-B08CE2488DF2}" type="pres">
      <dgm:prSet presAssocID="{966FF1C7-B1C7-4C3F-AD06-641F73E6DDC5}" presName="background" presStyleLbl="node0" presStyleIdx="0" presStyleCnt="1"/>
      <dgm:spPr/>
    </dgm:pt>
    <dgm:pt modelId="{AB08DFCB-C664-4D52-A69D-71DBD948BAE8}" type="pres">
      <dgm:prSet presAssocID="{966FF1C7-B1C7-4C3F-AD06-641F73E6DDC5}" presName="text" presStyleLbl="fgAcc0" presStyleIdx="0" presStyleCnt="1">
        <dgm:presLayoutVars>
          <dgm:chPref val="3"/>
        </dgm:presLayoutVars>
      </dgm:prSet>
      <dgm:spPr/>
    </dgm:pt>
    <dgm:pt modelId="{E7F440E3-9227-408C-8BB0-76BB3E62B4C6}" type="pres">
      <dgm:prSet presAssocID="{966FF1C7-B1C7-4C3F-AD06-641F73E6DDC5}" presName="hierChild2" presStyleCnt="0"/>
      <dgm:spPr/>
    </dgm:pt>
    <dgm:pt modelId="{3149F6F6-A7F9-4386-AD80-FAF05D469434}" type="pres">
      <dgm:prSet presAssocID="{33B9FA51-5BAA-4027-BFCD-E49697FBADA3}" presName="Name10" presStyleLbl="parChTrans1D2" presStyleIdx="0" presStyleCnt="3"/>
      <dgm:spPr/>
    </dgm:pt>
    <dgm:pt modelId="{12EC88EA-8ED7-44C9-82BC-3D4B09F8F4F3}" type="pres">
      <dgm:prSet presAssocID="{C1BCD308-11A9-41A4-B90A-77C73BBB256D}" presName="hierRoot2" presStyleCnt="0"/>
      <dgm:spPr/>
    </dgm:pt>
    <dgm:pt modelId="{A16DAE66-1FC3-4CD1-B446-E8330D3CE7B3}" type="pres">
      <dgm:prSet presAssocID="{C1BCD308-11A9-41A4-B90A-77C73BBB256D}" presName="composite2" presStyleCnt="0"/>
      <dgm:spPr/>
    </dgm:pt>
    <dgm:pt modelId="{AC10483B-7F5B-47D8-8F42-0D97401E6F81}" type="pres">
      <dgm:prSet presAssocID="{C1BCD308-11A9-41A4-B90A-77C73BBB256D}" presName="background2" presStyleLbl="node2" presStyleIdx="0" presStyleCnt="3"/>
      <dgm:spPr/>
    </dgm:pt>
    <dgm:pt modelId="{C342E43A-A17F-4437-A2C4-3D530D7FAB69}" type="pres">
      <dgm:prSet presAssocID="{C1BCD308-11A9-41A4-B90A-77C73BBB256D}" presName="text2" presStyleLbl="fgAcc2" presStyleIdx="0" presStyleCnt="3" custLinFactNeighborX="-56994" custLinFactNeighborY="3254">
        <dgm:presLayoutVars>
          <dgm:chPref val="3"/>
        </dgm:presLayoutVars>
      </dgm:prSet>
      <dgm:spPr/>
    </dgm:pt>
    <dgm:pt modelId="{5EDBCAD8-EBDE-4C2F-B12D-7DEE5AFDB673}" type="pres">
      <dgm:prSet presAssocID="{C1BCD308-11A9-41A4-B90A-77C73BBB256D}" presName="hierChild3" presStyleCnt="0"/>
      <dgm:spPr/>
    </dgm:pt>
    <dgm:pt modelId="{369537C8-BBE5-4631-9F0E-8511B0FC80A6}" type="pres">
      <dgm:prSet presAssocID="{EB0521FB-FF22-49A5-AC7A-D07984D10030}" presName="Name17" presStyleLbl="parChTrans1D3" presStyleIdx="0" presStyleCnt="3"/>
      <dgm:spPr/>
    </dgm:pt>
    <dgm:pt modelId="{6B17C20E-EC41-4084-9E74-73362690A77A}" type="pres">
      <dgm:prSet presAssocID="{BDCA2052-A50F-479A-85A5-622F644BC33C}" presName="hierRoot3" presStyleCnt="0"/>
      <dgm:spPr/>
    </dgm:pt>
    <dgm:pt modelId="{57B403EE-844A-4FCD-826D-378B54A70F27}" type="pres">
      <dgm:prSet presAssocID="{BDCA2052-A50F-479A-85A5-622F644BC33C}" presName="composite3" presStyleCnt="0"/>
      <dgm:spPr/>
    </dgm:pt>
    <dgm:pt modelId="{72FC1793-94D0-4996-B056-97EBBED3208A}" type="pres">
      <dgm:prSet presAssocID="{BDCA2052-A50F-479A-85A5-622F644BC33C}" presName="background3" presStyleLbl="node3" presStyleIdx="0" presStyleCnt="3"/>
      <dgm:spPr/>
    </dgm:pt>
    <dgm:pt modelId="{358DB8E6-65F0-41E0-AE77-2A676BB76977}" type="pres">
      <dgm:prSet presAssocID="{BDCA2052-A50F-479A-85A5-622F644BC33C}" presName="text3" presStyleLbl="fgAcc3" presStyleIdx="0" presStyleCnt="3" custLinFactNeighborX="-56994" custLinFactNeighborY="17107">
        <dgm:presLayoutVars>
          <dgm:chPref val="3"/>
        </dgm:presLayoutVars>
      </dgm:prSet>
      <dgm:spPr/>
    </dgm:pt>
    <dgm:pt modelId="{0BC102E6-7A5D-4844-B1EF-7241F55B426E}" type="pres">
      <dgm:prSet presAssocID="{BDCA2052-A50F-479A-85A5-622F644BC33C}" presName="hierChild4" presStyleCnt="0"/>
      <dgm:spPr/>
    </dgm:pt>
    <dgm:pt modelId="{B3F66CFA-3383-4F06-9202-5DC6C8A9145B}" type="pres">
      <dgm:prSet presAssocID="{226E7645-262B-4C9C-AD54-5C0E18A3DCA4}" presName="Name23" presStyleLbl="parChTrans1D4" presStyleIdx="0" presStyleCnt="1"/>
      <dgm:spPr/>
    </dgm:pt>
    <dgm:pt modelId="{74892D9D-5296-4240-9217-17A63D30E86B}" type="pres">
      <dgm:prSet presAssocID="{7B47ABCE-4E5E-42E7-B127-85B183EC8B3A}" presName="hierRoot4" presStyleCnt="0"/>
      <dgm:spPr/>
    </dgm:pt>
    <dgm:pt modelId="{0BB00923-E413-464F-BE3A-7DEB0236DD1B}" type="pres">
      <dgm:prSet presAssocID="{7B47ABCE-4E5E-42E7-B127-85B183EC8B3A}" presName="composite4" presStyleCnt="0"/>
      <dgm:spPr/>
    </dgm:pt>
    <dgm:pt modelId="{675E376F-90EC-40B2-973F-B9AD070799CA}" type="pres">
      <dgm:prSet presAssocID="{7B47ABCE-4E5E-42E7-B127-85B183EC8B3A}" presName="background4" presStyleLbl="node4" presStyleIdx="0" presStyleCnt="1"/>
      <dgm:spPr/>
    </dgm:pt>
    <dgm:pt modelId="{0FC36BE3-BE53-4E32-BE75-9527F34F94B1}" type="pres">
      <dgm:prSet presAssocID="{7B47ABCE-4E5E-42E7-B127-85B183EC8B3A}" presName="text4" presStyleLbl="fgAcc4" presStyleIdx="0" presStyleCnt="1" custLinFactNeighborX="-57044" custLinFactNeighborY="5168">
        <dgm:presLayoutVars>
          <dgm:chPref val="3"/>
        </dgm:presLayoutVars>
      </dgm:prSet>
      <dgm:spPr/>
    </dgm:pt>
    <dgm:pt modelId="{B4041516-7B34-4EE4-9B85-D9AB90E747AB}" type="pres">
      <dgm:prSet presAssocID="{7B47ABCE-4E5E-42E7-B127-85B183EC8B3A}" presName="hierChild5" presStyleCnt="0"/>
      <dgm:spPr/>
    </dgm:pt>
    <dgm:pt modelId="{43862A01-1116-4A40-81E1-E2087DB28112}" type="pres">
      <dgm:prSet presAssocID="{F7565824-98BA-404A-8B2A-0BEB8E6D22B5}" presName="Name10" presStyleLbl="parChTrans1D2" presStyleIdx="1" presStyleCnt="3"/>
      <dgm:spPr/>
    </dgm:pt>
    <dgm:pt modelId="{F7D62C4C-2EFA-4103-9920-856064559FC6}" type="pres">
      <dgm:prSet presAssocID="{C3B3F841-D9D7-4201-AD24-B607E29E8AA0}" presName="hierRoot2" presStyleCnt="0"/>
      <dgm:spPr/>
    </dgm:pt>
    <dgm:pt modelId="{283ABF4F-6597-4873-96A2-58D79ACA88C0}" type="pres">
      <dgm:prSet presAssocID="{C3B3F841-D9D7-4201-AD24-B607E29E8AA0}" presName="composite2" presStyleCnt="0"/>
      <dgm:spPr/>
    </dgm:pt>
    <dgm:pt modelId="{9DA19E88-6C72-42A8-9EBE-1D093A26105D}" type="pres">
      <dgm:prSet presAssocID="{C3B3F841-D9D7-4201-AD24-B607E29E8AA0}" presName="background2" presStyleLbl="node2" presStyleIdx="1" presStyleCnt="3"/>
      <dgm:spPr/>
    </dgm:pt>
    <dgm:pt modelId="{EABF9869-A416-4382-81E5-CDE924048EBA}" type="pres">
      <dgm:prSet presAssocID="{C3B3F841-D9D7-4201-AD24-B607E29E8AA0}" presName="text2" presStyleLbl="fgAcc2" presStyleIdx="1" presStyleCnt="3" custLinFactNeighborX="1569" custLinFactNeighborY="19877">
        <dgm:presLayoutVars>
          <dgm:chPref val="3"/>
        </dgm:presLayoutVars>
      </dgm:prSet>
      <dgm:spPr/>
    </dgm:pt>
    <dgm:pt modelId="{B83F9679-D726-4D99-91B7-83A026A9ACCF}" type="pres">
      <dgm:prSet presAssocID="{C3B3F841-D9D7-4201-AD24-B607E29E8AA0}" presName="hierChild3" presStyleCnt="0"/>
      <dgm:spPr/>
    </dgm:pt>
    <dgm:pt modelId="{2833B2C9-F213-49B1-9E02-FF8400356B04}" type="pres">
      <dgm:prSet presAssocID="{329B7C7C-FE81-4379-85D0-354105DA9EA6}" presName="Name17" presStyleLbl="parChTrans1D3" presStyleIdx="1" presStyleCnt="3"/>
      <dgm:spPr/>
    </dgm:pt>
    <dgm:pt modelId="{367B9D34-BAF3-4C68-BC35-7270C0E94F46}" type="pres">
      <dgm:prSet presAssocID="{05BF486E-5B84-40D0-933A-D1CE86DBD744}" presName="hierRoot3" presStyleCnt="0"/>
      <dgm:spPr/>
    </dgm:pt>
    <dgm:pt modelId="{57F39EDD-1752-4744-A4C6-1B512BB73AD7}" type="pres">
      <dgm:prSet presAssocID="{05BF486E-5B84-40D0-933A-D1CE86DBD744}" presName="composite3" presStyleCnt="0"/>
      <dgm:spPr/>
    </dgm:pt>
    <dgm:pt modelId="{64AB7A83-699B-42AF-9352-E87BFAED4CDD}" type="pres">
      <dgm:prSet presAssocID="{05BF486E-5B84-40D0-933A-D1CE86DBD744}" presName="background3" presStyleLbl="node3" presStyleIdx="1" presStyleCnt="3"/>
      <dgm:spPr/>
    </dgm:pt>
    <dgm:pt modelId="{D1194062-6FDE-40F0-ACA9-092FB690E496}" type="pres">
      <dgm:prSet presAssocID="{05BF486E-5B84-40D0-933A-D1CE86DBD744}" presName="text3" presStyleLbl="fgAcc3" presStyleIdx="1" presStyleCnt="3" custLinFactNeighborX="1805" custLinFactNeighborY="17572">
        <dgm:presLayoutVars>
          <dgm:chPref val="3"/>
        </dgm:presLayoutVars>
      </dgm:prSet>
      <dgm:spPr/>
    </dgm:pt>
    <dgm:pt modelId="{223B74DF-F4C8-47EE-B3CE-89F766630E7A}" type="pres">
      <dgm:prSet presAssocID="{05BF486E-5B84-40D0-933A-D1CE86DBD744}" presName="hierChild4" presStyleCnt="0"/>
      <dgm:spPr/>
    </dgm:pt>
    <dgm:pt modelId="{0647E394-CDFA-4C76-BE8D-9D4A02241BE9}" type="pres">
      <dgm:prSet presAssocID="{0DEE11AB-0A4B-445B-94CD-CAF2B1A5A724}" presName="Name10" presStyleLbl="parChTrans1D2" presStyleIdx="2" presStyleCnt="3"/>
      <dgm:spPr/>
    </dgm:pt>
    <dgm:pt modelId="{28A39E21-6514-4BE0-886A-8A6EC260F395}" type="pres">
      <dgm:prSet presAssocID="{1DB2AB8F-1DCC-412E-980C-F5A248315E49}" presName="hierRoot2" presStyleCnt="0"/>
      <dgm:spPr/>
    </dgm:pt>
    <dgm:pt modelId="{448F405B-2375-4439-939C-03D631114BCA}" type="pres">
      <dgm:prSet presAssocID="{1DB2AB8F-1DCC-412E-980C-F5A248315E49}" presName="composite2" presStyleCnt="0"/>
      <dgm:spPr/>
    </dgm:pt>
    <dgm:pt modelId="{960C4DA9-4320-4A5D-B4A6-C2FB37C3C56C}" type="pres">
      <dgm:prSet presAssocID="{1DB2AB8F-1DCC-412E-980C-F5A248315E49}" presName="background2" presStyleLbl="node2" presStyleIdx="2" presStyleCnt="3"/>
      <dgm:spPr/>
    </dgm:pt>
    <dgm:pt modelId="{35DB7BC7-5091-4CA5-93E6-6FF4A863F6CE}" type="pres">
      <dgm:prSet presAssocID="{1DB2AB8F-1DCC-412E-980C-F5A248315E49}" presName="text2" presStyleLbl="fgAcc2" presStyleIdx="2" presStyleCnt="3" custLinFactNeighborX="30196" custLinFactNeighborY="3254">
        <dgm:presLayoutVars>
          <dgm:chPref val="3"/>
        </dgm:presLayoutVars>
      </dgm:prSet>
      <dgm:spPr/>
    </dgm:pt>
    <dgm:pt modelId="{F73EEC98-E50B-4AAC-9876-F2F30C5B5E5F}" type="pres">
      <dgm:prSet presAssocID="{1DB2AB8F-1DCC-412E-980C-F5A248315E49}" presName="hierChild3" presStyleCnt="0"/>
      <dgm:spPr/>
    </dgm:pt>
    <dgm:pt modelId="{0ACC2612-551B-4255-BFE1-CED4E60E6398}" type="pres">
      <dgm:prSet presAssocID="{CF4D48D0-94EF-4792-ACC5-BB12C2982DDE}" presName="Name17" presStyleLbl="parChTrans1D3" presStyleIdx="2" presStyleCnt="3"/>
      <dgm:spPr/>
    </dgm:pt>
    <dgm:pt modelId="{9DB9962E-B766-426E-BA7A-0E2B1E6A7A18}" type="pres">
      <dgm:prSet presAssocID="{431112D2-164A-43C1-90EB-0267FBF2E9FD}" presName="hierRoot3" presStyleCnt="0"/>
      <dgm:spPr/>
    </dgm:pt>
    <dgm:pt modelId="{13C1C978-EB71-4CE8-BC10-57447E03026F}" type="pres">
      <dgm:prSet presAssocID="{431112D2-164A-43C1-90EB-0267FBF2E9FD}" presName="composite3" presStyleCnt="0"/>
      <dgm:spPr/>
    </dgm:pt>
    <dgm:pt modelId="{6DCAA2D8-3906-40C4-954C-3F5A5FD5E3EE}" type="pres">
      <dgm:prSet presAssocID="{431112D2-164A-43C1-90EB-0267FBF2E9FD}" presName="background3" presStyleLbl="node3" presStyleIdx="2" presStyleCnt="3"/>
      <dgm:spPr/>
    </dgm:pt>
    <dgm:pt modelId="{D7A571C7-DC71-4BB9-9159-DD2EF433D9F8}" type="pres">
      <dgm:prSet presAssocID="{431112D2-164A-43C1-90EB-0267FBF2E9FD}" presName="text3" presStyleLbl="fgAcc3" presStyleIdx="2" presStyleCnt="3" custLinFactNeighborX="30196" custLinFactNeighborY="9438">
        <dgm:presLayoutVars>
          <dgm:chPref val="3"/>
        </dgm:presLayoutVars>
      </dgm:prSet>
      <dgm:spPr/>
    </dgm:pt>
    <dgm:pt modelId="{DA1D20E0-4354-4ABC-81E5-1F683051BFC0}" type="pres">
      <dgm:prSet presAssocID="{431112D2-164A-43C1-90EB-0267FBF2E9FD}" presName="hierChild4" presStyleCnt="0"/>
      <dgm:spPr/>
    </dgm:pt>
  </dgm:ptLst>
  <dgm:cxnLst>
    <dgm:cxn modelId="{86F56007-3EAA-4533-9CD6-9C1412F1F2E0}" srcId="{3F1C09AF-C0B3-426A-9301-F99739F79916}" destId="{966FF1C7-B1C7-4C3F-AD06-641F73E6DDC5}" srcOrd="0" destOrd="0" parTransId="{95099584-ACF0-4E5A-90A6-323B6B20E75F}" sibTransId="{C4BA8AAF-95AF-4FC1-9DA8-99FA8311682C}"/>
    <dgm:cxn modelId="{08276C0A-A54E-43E3-A20E-2EB534CDF28D}" type="presOf" srcId="{BDCA2052-A50F-479A-85A5-622F644BC33C}" destId="{358DB8E6-65F0-41E0-AE77-2A676BB76977}" srcOrd="0" destOrd="0" presId="urn:microsoft.com/office/officeart/2005/8/layout/hierarchy1"/>
    <dgm:cxn modelId="{B4B0920A-B19E-4F35-B3E5-B10F8A002DF7}" srcId="{966FF1C7-B1C7-4C3F-AD06-641F73E6DDC5}" destId="{C1BCD308-11A9-41A4-B90A-77C73BBB256D}" srcOrd="0" destOrd="0" parTransId="{33B9FA51-5BAA-4027-BFCD-E49697FBADA3}" sibTransId="{E074A819-2362-4B4D-91AF-D7F531C3DDD3}"/>
    <dgm:cxn modelId="{4307C818-A29A-42D1-8C8A-4B272F6A2FA4}" type="presOf" srcId="{329B7C7C-FE81-4379-85D0-354105DA9EA6}" destId="{2833B2C9-F213-49B1-9E02-FF8400356B04}" srcOrd="0" destOrd="0" presId="urn:microsoft.com/office/officeart/2005/8/layout/hierarchy1"/>
    <dgm:cxn modelId="{6DDA7640-2DF5-4E9F-A678-33EA213BA7EB}" type="presOf" srcId="{C1BCD308-11A9-41A4-B90A-77C73BBB256D}" destId="{C342E43A-A17F-4437-A2C4-3D530D7FAB69}" srcOrd="0" destOrd="0" presId="urn:microsoft.com/office/officeart/2005/8/layout/hierarchy1"/>
    <dgm:cxn modelId="{A375C25E-25A0-432F-949F-D664CFD143D7}" type="presOf" srcId="{3F1C09AF-C0B3-426A-9301-F99739F79916}" destId="{40DCBFFC-7F9A-4B26-9C59-1A4BCF4FB98B}" srcOrd="0" destOrd="0" presId="urn:microsoft.com/office/officeart/2005/8/layout/hierarchy1"/>
    <dgm:cxn modelId="{103D3842-5AD9-4251-A39E-AA385BA43D7C}" type="presOf" srcId="{0DEE11AB-0A4B-445B-94CD-CAF2B1A5A724}" destId="{0647E394-CDFA-4C76-BE8D-9D4A02241BE9}" srcOrd="0" destOrd="0" presId="urn:microsoft.com/office/officeart/2005/8/layout/hierarchy1"/>
    <dgm:cxn modelId="{3754B668-A629-4492-8626-15409461DEF2}" type="presOf" srcId="{CF4D48D0-94EF-4792-ACC5-BB12C2982DDE}" destId="{0ACC2612-551B-4255-BFE1-CED4E60E6398}" srcOrd="0" destOrd="0" presId="urn:microsoft.com/office/officeart/2005/8/layout/hierarchy1"/>
    <dgm:cxn modelId="{CA94FD69-1A4C-4857-A46E-271322DFDAF6}" type="presOf" srcId="{1DB2AB8F-1DCC-412E-980C-F5A248315E49}" destId="{35DB7BC7-5091-4CA5-93E6-6FF4A863F6CE}" srcOrd="0" destOrd="0" presId="urn:microsoft.com/office/officeart/2005/8/layout/hierarchy1"/>
    <dgm:cxn modelId="{40D5176A-F0FD-42CE-810E-300856B86E89}" srcId="{1DB2AB8F-1DCC-412E-980C-F5A248315E49}" destId="{431112D2-164A-43C1-90EB-0267FBF2E9FD}" srcOrd="0" destOrd="0" parTransId="{CF4D48D0-94EF-4792-ACC5-BB12C2982DDE}" sibTransId="{80412D4A-B84F-496C-9F84-E8925A30E5B3}"/>
    <dgm:cxn modelId="{E2A79052-535F-4409-A3F4-7EC81FEAFCB6}" type="presOf" srcId="{C3B3F841-D9D7-4201-AD24-B607E29E8AA0}" destId="{EABF9869-A416-4382-81E5-CDE924048EBA}" srcOrd="0" destOrd="0" presId="urn:microsoft.com/office/officeart/2005/8/layout/hierarchy1"/>
    <dgm:cxn modelId="{D7D09D7D-96B9-43A5-A14F-721E58549659}" type="presOf" srcId="{33B9FA51-5BAA-4027-BFCD-E49697FBADA3}" destId="{3149F6F6-A7F9-4386-AD80-FAF05D469434}" srcOrd="0" destOrd="0" presId="urn:microsoft.com/office/officeart/2005/8/layout/hierarchy1"/>
    <dgm:cxn modelId="{0B9AE590-C00D-4580-98CB-64910968C12A}" type="presOf" srcId="{05BF486E-5B84-40D0-933A-D1CE86DBD744}" destId="{D1194062-6FDE-40F0-ACA9-092FB690E496}" srcOrd="0" destOrd="0" presId="urn:microsoft.com/office/officeart/2005/8/layout/hierarchy1"/>
    <dgm:cxn modelId="{9831DA9B-62CD-4148-97BE-AC076BBCC266}" type="presOf" srcId="{226E7645-262B-4C9C-AD54-5C0E18A3DCA4}" destId="{B3F66CFA-3383-4F06-9202-5DC6C8A9145B}" srcOrd="0" destOrd="0" presId="urn:microsoft.com/office/officeart/2005/8/layout/hierarchy1"/>
    <dgm:cxn modelId="{287163B2-3185-49E9-88ED-91906F47E5BF}" srcId="{966FF1C7-B1C7-4C3F-AD06-641F73E6DDC5}" destId="{C3B3F841-D9D7-4201-AD24-B607E29E8AA0}" srcOrd="1" destOrd="0" parTransId="{F7565824-98BA-404A-8B2A-0BEB8E6D22B5}" sibTransId="{BCF75684-FC12-45D4-BF6B-8B8FABD9C04D}"/>
    <dgm:cxn modelId="{2D28E3BA-4333-43E8-BE03-75FC44ACB8A5}" type="presOf" srcId="{EB0521FB-FF22-49A5-AC7A-D07984D10030}" destId="{369537C8-BBE5-4631-9F0E-8511B0FC80A6}" srcOrd="0" destOrd="0" presId="urn:microsoft.com/office/officeart/2005/8/layout/hierarchy1"/>
    <dgm:cxn modelId="{508EBCBB-9E68-4890-8E3A-E65FA40D55F2}" srcId="{C3B3F841-D9D7-4201-AD24-B607E29E8AA0}" destId="{05BF486E-5B84-40D0-933A-D1CE86DBD744}" srcOrd="0" destOrd="0" parTransId="{329B7C7C-FE81-4379-85D0-354105DA9EA6}" sibTransId="{BDE43349-7F61-4F6A-8A6F-29B7703E1B19}"/>
    <dgm:cxn modelId="{200314C0-4371-438C-98BA-51EE0E4D7C0A}" type="presOf" srcId="{431112D2-164A-43C1-90EB-0267FBF2E9FD}" destId="{D7A571C7-DC71-4BB9-9159-DD2EF433D9F8}" srcOrd="0" destOrd="0" presId="urn:microsoft.com/office/officeart/2005/8/layout/hierarchy1"/>
    <dgm:cxn modelId="{E12F3AC2-B189-4966-A8B3-0749FA8358B4}" type="presOf" srcId="{7B47ABCE-4E5E-42E7-B127-85B183EC8B3A}" destId="{0FC36BE3-BE53-4E32-BE75-9527F34F94B1}" srcOrd="0" destOrd="0" presId="urn:microsoft.com/office/officeart/2005/8/layout/hierarchy1"/>
    <dgm:cxn modelId="{039694C2-BB86-4DF8-8103-E4244D16A54B}" srcId="{BDCA2052-A50F-479A-85A5-622F644BC33C}" destId="{7B47ABCE-4E5E-42E7-B127-85B183EC8B3A}" srcOrd="0" destOrd="0" parTransId="{226E7645-262B-4C9C-AD54-5C0E18A3DCA4}" sibTransId="{EDF9013C-7982-49E4-BC09-21687D8E08BB}"/>
    <dgm:cxn modelId="{A6C10ADC-63C1-4E48-A4ED-4E35CEDB8E07}" type="presOf" srcId="{966FF1C7-B1C7-4C3F-AD06-641F73E6DDC5}" destId="{AB08DFCB-C664-4D52-A69D-71DBD948BAE8}" srcOrd="0" destOrd="0" presId="urn:microsoft.com/office/officeart/2005/8/layout/hierarchy1"/>
    <dgm:cxn modelId="{7D0D68EC-4099-431B-9D07-B07671604D63}" type="presOf" srcId="{F7565824-98BA-404A-8B2A-0BEB8E6D22B5}" destId="{43862A01-1116-4A40-81E1-E2087DB28112}" srcOrd="0" destOrd="0" presId="urn:microsoft.com/office/officeart/2005/8/layout/hierarchy1"/>
    <dgm:cxn modelId="{DA20EBF7-BD58-46BE-96A4-9D2C3D282DAD}" srcId="{966FF1C7-B1C7-4C3F-AD06-641F73E6DDC5}" destId="{1DB2AB8F-1DCC-412E-980C-F5A248315E49}" srcOrd="2" destOrd="0" parTransId="{0DEE11AB-0A4B-445B-94CD-CAF2B1A5A724}" sibTransId="{4B5E46DF-FB9A-42F8-A584-BDFA94925B6C}"/>
    <dgm:cxn modelId="{4ACDAEFF-E460-4D7F-8B75-07C53F792C2F}" srcId="{C1BCD308-11A9-41A4-B90A-77C73BBB256D}" destId="{BDCA2052-A50F-479A-85A5-622F644BC33C}" srcOrd="0" destOrd="0" parTransId="{EB0521FB-FF22-49A5-AC7A-D07984D10030}" sibTransId="{645BC8AB-0DCA-46EA-BBDF-7CF94F11D014}"/>
    <dgm:cxn modelId="{655BCFE7-F308-49B1-B7C6-001DCC43EA19}" type="presParOf" srcId="{40DCBFFC-7F9A-4B26-9C59-1A4BCF4FB98B}" destId="{4A0F93D0-1FA4-4717-BB21-FA376028861C}" srcOrd="0" destOrd="0" presId="urn:microsoft.com/office/officeart/2005/8/layout/hierarchy1"/>
    <dgm:cxn modelId="{9C2C5F5A-3B0A-4C33-99EF-86170EC22741}" type="presParOf" srcId="{4A0F93D0-1FA4-4717-BB21-FA376028861C}" destId="{E60428A7-5DAC-480D-9CD0-D8E462F75E57}" srcOrd="0" destOrd="0" presId="urn:microsoft.com/office/officeart/2005/8/layout/hierarchy1"/>
    <dgm:cxn modelId="{9242DD25-9318-4CBB-BB3A-D5BEA27C853E}" type="presParOf" srcId="{E60428A7-5DAC-480D-9CD0-D8E462F75E57}" destId="{8AF44F2F-AD0B-4857-BAF1-B08CE2488DF2}" srcOrd="0" destOrd="0" presId="urn:microsoft.com/office/officeart/2005/8/layout/hierarchy1"/>
    <dgm:cxn modelId="{92514062-60E4-4DBE-A21D-8287EBDD7C1F}" type="presParOf" srcId="{E60428A7-5DAC-480D-9CD0-D8E462F75E57}" destId="{AB08DFCB-C664-4D52-A69D-71DBD948BAE8}" srcOrd="1" destOrd="0" presId="urn:microsoft.com/office/officeart/2005/8/layout/hierarchy1"/>
    <dgm:cxn modelId="{7099E410-4DCF-4B52-8388-28FCBA0D3FA5}" type="presParOf" srcId="{4A0F93D0-1FA4-4717-BB21-FA376028861C}" destId="{E7F440E3-9227-408C-8BB0-76BB3E62B4C6}" srcOrd="1" destOrd="0" presId="urn:microsoft.com/office/officeart/2005/8/layout/hierarchy1"/>
    <dgm:cxn modelId="{8A361912-C1C0-4431-A8A2-83A04640FBAF}" type="presParOf" srcId="{E7F440E3-9227-408C-8BB0-76BB3E62B4C6}" destId="{3149F6F6-A7F9-4386-AD80-FAF05D469434}" srcOrd="0" destOrd="0" presId="urn:microsoft.com/office/officeart/2005/8/layout/hierarchy1"/>
    <dgm:cxn modelId="{AD508621-6A3B-446D-AB6F-CCA47CC134CB}" type="presParOf" srcId="{E7F440E3-9227-408C-8BB0-76BB3E62B4C6}" destId="{12EC88EA-8ED7-44C9-82BC-3D4B09F8F4F3}" srcOrd="1" destOrd="0" presId="urn:microsoft.com/office/officeart/2005/8/layout/hierarchy1"/>
    <dgm:cxn modelId="{2727A596-08C7-4401-916E-B3D260893140}" type="presParOf" srcId="{12EC88EA-8ED7-44C9-82BC-3D4B09F8F4F3}" destId="{A16DAE66-1FC3-4CD1-B446-E8330D3CE7B3}" srcOrd="0" destOrd="0" presId="urn:microsoft.com/office/officeart/2005/8/layout/hierarchy1"/>
    <dgm:cxn modelId="{07E1F5E8-0345-4290-8A76-E8A52A7170C5}" type="presParOf" srcId="{A16DAE66-1FC3-4CD1-B446-E8330D3CE7B3}" destId="{AC10483B-7F5B-47D8-8F42-0D97401E6F81}" srcOrd="0" destOrd="0" presId="urn:microsoft.com/office/officeart/2005/8/layout/hierarchy1"/>
    <dgm:cxn modelId="{6E1513FF-0E17-4D2C-9016-7B21197BE2D8}" type="presParOf" srcId="{A16DAE66-1FC3-4CD1-B446-E8330D3CE7B3}" destId="{C342E43A-A17F-4437-A2C4-3D530D7FAB69}" srcOrd="1" destOrd="0" presId="urn:microsoft.com/office/officeart/2005/8/layout/hierarchy1"/>
    <dgm:cxn modelId="{1E985F3E-D611-45EC-A68C-D75E7D6F6B85}" type="presParOf" srcId="{12EC88EA-8ED7-44C9-82BC-3D4B09F8F4F3}" destId="{5EDBCAD8-EBDE-4C2F-B12D-7DEE5AFDB673}" srcOrd="1" destOrd="0" presId="urn:microsoft.com/office/officeart/2005/8/layout/hierarchy1"/>
    <dgm:cxn modelId="{708A90F0-59E2-42DE-B918-821B20F0678B}" type="presParOf" srcId="{5EDBCAD8-EBDE-4C2F-B12D-7DEE5AFDB673}" destId="{369537C8-BBE5-4631-9F0E-8511B0FC80A6}" srcOrd="0" destOrd="0" presId="urn:microsoft.com/office/officeart/2005/8/layout/hierarchy1"/>
    <dgm:cxn modelId="{C694E42A-91DD-4A24-8182-C868FBBFD468}" type="presParOf" srcId="{5EDBCAD8-EBDE-4C2F-B12D-7DEE5AFDB673}" destId="{6B17C20E-EC41-4084-9E74-73362690A77A}" srcOrd="1" destOrd="0" presId="urn:microsoft.com/office/officeart/2005/8/layout/hierarchy1"/>
    <dgm:cxn modelId="{AC0B1021-5B58-4897-88AC-891E513A21AC}" type="presParOf" srcId="{6B17C20E-EC41-4084-9E74-73362690A77A}" destId="{57B403EE-844A-4FCD-826D-378B54A70F27}" srcOrd="0" destOrd="0" presId="urn:microsoft.com/office/officeart/2005/8/layout/hierarchy1"/>
    <dgm:cxn modelId="{ABC725AF-ECD6-4430-8D98-914DE5D6E719}" type="presParOf" srcId="{57B403EE-844A-4FCD-826D-378B54A70F27}" destId="{72FC1793-94D0-4996-B056-97EBBED3208A}" srcOrd="0" destOrd="0" presId="urn:microsoft.com/office/officeart/2005/8/layout/hierarchy1"/>
    <dgm:cxn modelId="{DAEB1C80-D6F5-45A2-8DBC-58640D02366C}" type="presParOf" srcId="{57B403EE-844A-4FCD-826D-378B54A70F27}" destId="{358DB8E6-65F0-41E0-AE77-2A676BB76977}" srcOrd="1" destOrd="0" presId="urn:microsoft.com/office/officeart/2005/8/layout/hierarchy1"/>
    <dgm:cxn modelId="{E9026743-C9C7-4C6C-964A-52C61EB1A34B}" type="presParOf" srcId="{6B17C20E-EC41-4084-9E74-73362690A77A}" destId="{0BC102E6-7A5D-4844-B1EF-7241F55B426E}" srcOrd="1" destOrd="0" presId="urn:microsoft.com/office/officeart/2005/8/layout/hierarchy1"/>
    <dgm:cxn modelId="{4F4130AF-E852-4213-9B24-CBD6174B729C}" type="presParOf" srcId="{0BC102E6-7A5D-4844-B1EF-7241F55B426E}" destId="{B3F66CFA-3383-4F06-9202-5DC6C8A9145B}" srcOrd="0" destOrd="0" presId="urn:microsoft.com/office/officeart/2005/8/layout/hierarchy1"/>
    <dgm:cxn modelId="{9D3949D8-82A0-4796-961B-36C65274FC6C}" type="presParOf" srcId="{0BC102E6-7A5D-4844-B1EF-7241F55B426E}" destId="{74892D9D-5296-4240-9217-17A63D30E86B}" srcOrd="1" destOrd="0" presId="urn:microsoft.com/office/officeart/2005/8/layout/hierarchy1"/>
    <dgm:cxn modelId="{AF36B327-D3F9-4F08-BBB0-9424DE91D896}" type="presParOf" srcId="{74892D9D-5296-4240-9217-17A63D30E86B}" destId="{0BB00923-E413-464F-BE3A-7DEB0236DD1B}" srcOrd="0" destOrd="0" presId="urn:microsoft.com/office/officeart/2005/8/layout/hierarchy1"/>
    <dgm:cxn modelId="{DE6B6056-93ED-40D6-8F71-2FF87BAECF51}" type="presParOf" srcId="{0BB00923-E413-464F-BE3A-7DEB0236DD1B}" destId="{675E376F-90EC-40B2-973F-B9AD070799CA}" srcOrd="0" destOrd="0" presId="urn:microsoft.com/office/officeart/2005/8/layout/hierarchy1"/>
    <dgm:cxn modelId="{18A7B2D0-FB1F-47CC-A846-19BA0D29065E}" type="presParOf" srcId="{0BB00923-E413-464F-BE3A-7DEB0236DD1B}" destId="{0FC36BE3-BE53-4E32-BE75-9527F34F94B1}" srcOrd="1" destOrd="0" presId="urn:microsoft.com/office/officeart/2005/8/layout/hierarchy1"/>
    <dgm:cxn modelId="{0B2C482C-5CF7-45A7-BF29-1BEEB303098D}" type="presParOf" srcId="{74892D9D-5296-4240-9217-17A63D30E86B}" destId="{B4041516-7B34-4EE4-9B85-D9AB90E747AB}" srcOrd="1" destOrd="0" presId="urn:microsoft.com/office/officeart/2005/8/layout/hierarchy1"/>
    <dgm:cxn modelId="{0E415173-F209-4DAD-86C0-6A2BF1079DC1}" type="presParOf" srcId="{E7F440E3-9227-408C-8BB0-76BB3E62B4C6}" destId="{43862A01-1116-4A40-81E1-E2087DB28112}" srcOrd="2" destOrd="0" presId="urn:microsoft.com/office/officeart/2005/8/layout/hierarchy1"/>
    <dgm:cxn modelId="{A6B98C2C-08D3-44C9-AE87-73C684271C9F}" type="presParOf" srcId="{E7F440E3-9227-408C-8BB0-76BB3E62B4C6}" destId="{F7D62C4C-2EFA-4103-9920-856064559FC6}" srcOrd="3" destOrd="0" presId="urn:microsoft.com/office/officeart/2005/8/layout/hierarchy1"/>
    <dgm:cxn modelId="{ED427E86-C72F-4493-AEF1-2C3D9840E034}" type="presParOf" srcId="{F7D62C4C-2EFA-4103-9920-856064559FC6}" destId="{283ABF4F-6597-4873-96A2-58D79ACA88C0}" srcOrd="0" destOrd="0" presId="urn:microsoft.com/office/officeart/2005/8/layout/hierarchy1"/>
    <dgm:cxn modelId="{A58526FB-4AF1-4933-870E-06B0B2667A04}" type="presParOf" srcId="{283ABF4F-6597-4873-96A2-58D79ACA88C0}" destId="{9DA19E88-6C72-42A8-9EBE-1D093A26105D}" srcOrd="0" destOrd="0" presId="urn:microsoft.com/office/officeart/2005/8/layout/hierarchy1"/>
    <dgm:cxn modelId="{2C60B385-ECD5-4429-BEC6-A34019D325BA}" type="presParOf" srcId="{283ABF4F-6597-4873-96A2-58D79ACA88C0}" destId="{EABF9869-A416-4382-81E5-CDE924048EBA}" srcOrd="1" destOrd="0" presId="urn:microsoft.com/office/officeart/2005/8/layout/hierarchy1"/>
    <dgm:cxn modelId="{F3AF2B11-01AF-438C-A650-2C3EECF9FC7F}" type="presParOf" srcId="{F7D62C4C-2EFA-4103-9920-856064559FC6}" destId="{B83F9679-D726-4D99-91B7-83A026A9ACCF}" srcOrd="1" destOrd="0" presId="urn:microsoft.com/office/officeart/2005/8/layout/hierarchy1"/>
    <dgm:cxn modelId="{B0B985FC-256F-4AA0-8A7B-1411ECED8CE5}" type="presParOf" srcId="{B83F9679-D726-4D99-91B7-83A026A9ACCF}" destId="{2833B2C9-F213-49B1-9E02-FF8400356B04}" srcOrd="0" destOrd="0" presId="urn:microsoft.com/office/officeart/2005/8/layout/hierarchy1"/>
    <dgm:cxn modelId="{13351BA4-6023-46E8-9489-DCC49C28A01C}" type="presParOf" srcId="{B83F9679-D726-4D99-91B7-83A026A9ACCF}" destId="{367B9D34-BAF3-4C68-BC35-7270C0E94F46}" srcOrd="1" destOrd="0" presId="urn:microsoft.com/office/officeart/2005/8/layout/hierarchy1"/>
    <dgm:cxn modelId="{CEA85DF5-E054-4506-BD5E-A8AC51BE89B4}" type="presParOf" srcId="{367B9D34-BAF3-4C68-BC35-7270C0E94F46}" destId="{57F39EDD-1752-4744-A4C6-1B512BB73AD7}" srcOrd="0" destOrd="0" presId="urn:microsoft.com/office/officeart/2005/8/layout/hierarchy1"/>
    <dgm:cxn modelId="{D27A50D8-9F3F-4987-BD5E-DE8636EB638F}" type="presParOf" srcId="{57F39EDD-1752-4744-A4C6-1B512BB73AD7}" destId="{64AB7A83-699B-42AF-9352-E87BFAED4CDD}" srcOrd="0" destOrd="0" presId="urn:microsoft.com/office/officeart/2005/8/layout/hierarchy1"/>
    <dgm:cxn modelId="{B9C5AE30-2DDA-4522-B15A-4EB411F5E960}" type="presParOf" srcId="{57F39EDD-1752-4744-A4C6-1B512BB73AD7}" destId="{D1194062-6FDE-40F0-ACA9-092FB690E496}" srcOrd="1" destOrd="0" presId="urn:microsoft.com/office/officeart/2005/8/layout/hierarchy1"/>
    <dgm:cxn modelId="{FB6F5B02-9E35-48AD-A270-B9180E5721BF}" type="presParOf" srcId="{367B9D34-BAF3-4C68-BC35-7270C0E94F46}" destId="{223B74DF-F4C8-47EE-B3CE-89F766630E7A}" srcOrd="1" destOrd="0" presId="urn:microsoft.com/office/officeart/2005/8/layout/hierarchy1"/>
    <dgm:cxn modelId="{2F88A5BA-F4EE-4D8B-B8D4-4780B2A5CBE8}" type="presParOf" srcId="{E7F440E3-9227-408C-8BB0-76BB3E62B4C6}" destId="{0647E394-CDFA-4C76-BE8D-9D4A02241BE9}" srcOrd="4" destOrd="0" presId="urn:microsoft.com/office/officeart/2005/8/layout/hierarchy1"/>
    <dgm:cxn modelId="{3A6B6BA0-C8F5-42BA-BE07-AA606E9146DC}" type="presParOf" srcId="{E7F440E3-9227-408C-8BB0-76BB3E62B4C6}" destId="{28A39E21-6514-4BE0-886A-8A6EC260F395}" srcOrd="5" destOrd="0" presId="urn:microsoft.com/office/officeart/2005/8/layout/hierarchy1"/>
    <dgm:cxn modelId="{6F32A24A-DDD3-4727-AADF-B24062EBAD8D}" type="presParOf" srcId="{28A39E21-6514-4BE0-886A-8A6EC260F395}" destId="{448F405B-2375-4439-939C-03D631114BCA}" srcOrd="0" destOrd="0" presId="urn:microsoft.com/office/officeart/2005/8/layout/hierarchy1"/>
    <dgm:cxn modelId="{DF83C543-58A6-45E1-8E83-F2B19F0751C1}" type="presParOf" srcId="{448F405B-2375-4439-939C-03D631114BCA}" destId="{960C4DA9-4320-4A5D-B4A6-C2FB37C3C56C}" srcOrd="0" destOrd="0" presId="urn:microsoft.com/office/officeart/2005/8/layout/hierarchy1"/>
    <dgm:cxn modelId="{64318E4C-A8D9-45AB-9810-440003661304}" type="presParOf" srcId="{448F405B-2375-4439-939C-03D631114BCA}" destId="{35DB7BC7-5091-4CA5-93E6-6FF4A863F6CE}" srcOrd="1" destOrd="0" presId="urn:microsoft.com/office/officeart/2005/8/layout/hierarchy1"/>
    <dgm:cxn modelId="{4BDAAFD1-EC94-4E1D-80B2-CDB6B4D84C4C}" type="presParOf" srcId="{28A39E21-6514-4BE0-886A-8A6EC260F395}" destId="{F73EEC98-E50B-4AAC-9876-F2F30C5B5E5F}" srcOrd="1" destOrd="0" presId="urn:microsoft.com/office/officeart/2005/8/layout/hierarchy1"/>
    <dgm:cxn modelId="{38E5DBCB-799F-4610-AE22-19B377CA37C9}" type="presParOf" srcId="{F73EEC98-E50B-4AAC-9876-F2F30C5B5E5F}" destId="{0ACC2612-551B-4255-BFE1-CED4E60E6398}" srcOrd="0" destOrd="0" presId="urn:microsoft.com/office/officeart/2005/8/layout/hierarchy1"/>
    <dgm:cxn modelId="{042937FB-EC57-4097-A1CA-24B71E2E0FF1}" type="presParOf" srcId="{F73EEC98-E50B-4AAC-9876-F2F30C5B5E5F}" destId="{9DB9962E-B766-426E-BA7A-0E2B1E6A7A18}" srcOrd="1" destOrd="0" presId="urn:microsoft.com/office/officeart/2005/8/layout/hierarchy1"/>
    <dgm:cxn modelId="{2BE16B5C-0515-4EDC-AAEF-0B18A1A71805}" type="presParOf" srcId="{9DB9962E-B766-426E-BA7A-0E2B1E6A7A18}" destId="{13C1C978-EB71-4CE8-BC10-57447E03026F}" srcOrd="0" destOrd="0" presId="urn:microsoft.com/office/officeart/2005/8/layout/hierarchy1"/>
    <dgm:cxn modelId="{5A858618-BF1C-4C95-977C-796F07BBD4C7}" type="presParOf" srcId="{13C1C978-EB71-4CE8-BC10-57447E03026F}" destId="{6DCAA2D8-3906-40C4-954C-3F5A5FD5E3EE}" srcOrd="0" destOrd="0" presId="urn:microsoft.com/office/officeart/2005/8/layout/hierarchy1"/>
    <dgm:cxn modelId="{A04BB816-E206-4A0A-82A8-8DA470113CF5}" type="presParOf" srcId="{13C1C978-EB71-4CE8-BC10-57447E03026F}" destId="{D7A571C7-DC71-4BB9-9159-DD2EF433D9F8}" srcOrd="1" destOrd="0" presId="urn:microsoft.com/office/officeart/2005/8/layout/hierarchy1"/>
    <dgm:cxn modelId="{E56934B1-568C-40E3-8C9D-34340EEB32E8}" type="presParOf" srcId="{9DB9962E-B766-426E-BA7A-0E2B1E6A7A18}" destId="{DA1D20E0-4354-4ABC-81E5-1F683051BFC0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E8A4478-362C-4C15-A683-BA1771F9EF01}" type="doc">
      <dgm:prSet loTypeId="urn:microsoft.com/office/officeart/2005/8/layout/hChevron3" loCatId="process" qsTypeId="urn:microsoft.com/office/officeart/2005/8/quickstyle/simple1" qsCatId="simple" csTypeId="urn:microsoft.com/office/officeart/2005/8/colors/accent2_2" csCatId="accent2" phldr="1"/>
      <dgm:spPr/>
    </dgm:pt>
    <dgm:pt modelId="{A4347E17-455F-4676-A7F6-44606CE45196}">
      <dgm:prSet phldrT="[Text]" custT="1"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Module 1</a:t>
          </a:r>
          <a:endParaRPr lang="en-IN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6B5AA35-AE72-4E1A-A557-08F14FFBF3C6}" type="parTrans" cxnId="{96F9957E-DDC8-4304-AE74-893DC1A4D12E}">
      <dgm:prSet/>
      <dgm:spPr/>
      <dgm:t>
        <a:bodyPr/>
        <a:lstStyle/>
        <a:p>
          <a:endParaRPr lang="en-IN"/>
        </a:p>
      </dgm:t>
    </dgm:pt>
    <dgm:pt modelId="{B3205F51-B398-4BEF-8931-52DDC0A7AFBA}" type="sibTrans" cxnId="{96F9957E-DDC8-4304-AE74-893DC1A4D12E}">
      <dgm:prSet/>
      <dgm:spPr/>
      <dgm:t>
        <a:bodyPr/>
        <a:lstStyle/>
        <a:p>
          <a:endParaRPr lang="en-IN"/>
        </a:p>
      </dgm:t>
    </dgm:pt>
    <dgm:pt modelId="{F31E6DD0-1742-4F9B-A7A1-F327344A81EF}">
      <dgm:prSet phldrT="[Text]" custT="1"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Module 2</a:t>
          </a:r>
          <a:endParaRPr lang="en-IN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4959D84-DCC2-42FA-BC22-CA5075B7FE46}" type="parTrans" cxnId="{E5540AA1-0962-4D45-A3B8-C8307C1BD27B}">
      <dgm:prSet/>
      <dgm:spPr/>
      <dgm:t>
        <a:bodyPr/>
        <a:lstStyle/>
        <a:p>
          <a:endParaRPr lang="en-IN"/>
        </a:p>
      </dgm:t>
    </dgm:pt>
    <dgm:pt modelId="{C2EB47ED-AC01-48A2-A652-1594EAA66909}" type="sibTrans" cxnId="{E5540AA1-0962-4D45-A3B8-C8307C1BD27B}">
      <dgm:prSet/>
      <dgm:spPr/>
      <dgm:t>
        <a:bodyPr/>
        <a:lstStyle/>
        <a:p>
          <a:endParaRPr lang="en-IN"/>
        </a:p>
      </dgm:t>
    </dgm:pt>
    <dgm:pt modelId="{F5F492D5-4B44-4B67-A7AB-94A6CB00BF9B}">
      <dgm:prSet phldrT="[Text]" custT="1"/>
      <dgm:spPr>
        <a:solidFill>
          <a:schemeClr val="bg2">
            <a:lumMod val="50000"/>
          </a:schemeClr>
        </a:solidFill>
      </dgm:spPr>
      <dgm:t>
        <a:bodyPr/>
        <a:lstStyle/>
        <a:p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Module 3</a:t>
          </a:r>
          <a:endParaRPr lang="en-IN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1592F8E-3A51-4A27-9EFE-EE0B290B8121}" type="parTrans" cxnId="{F625C45D-0D3E-4832-9F75-124AE44491EC}">
      <dgm:prSet/>
      <dgm:spPr/>
      <dgm:t>
        <a:bodyPr/>
        <a:lstStyle/>
        <a:p>
          <a:endParaRPr lang="en-IN"/>
        </a:p>
      </dgm:t>
    </dgm:pt>
    <dgm:pt modelId="{EC3E7A0D-A78E-4E73-8D84-6BD26C07C9FF}" type="sibTrans" cxnId="{F625C45D-0D3E-4832-9F75-124AE44491EC}">
      <dgm:prSet/>
      <dgm:spPr/>
      <dgm:t>
        <a:bodyPr/>
        <a:lstStyle/>
        <a:p>
          <a:endParaRPr lang="en-IN"/>
        </a:p>
      </dgm:t>
    </dgm:pt>
    <dgm:pt modelId="{7DC65ED8-F390-4B81-AED4-AE0F5224FF8E}" type="pres">
      <dgm:prSet presAssocID="{3E8A4478-362C-4C15-A683-BA1771F9EF01}" presName="Name0" presStyleCnt="0">
        <dgm:presLayoutVars>
          <dgm:dir/>
          <dgm:resizeHandles val="exact"/>
        </dgm:presLayoutVars>
      </dgm:prSet>
      <dgm:spPr/>
    </dgm:pt>
    <dgm:pt modelId="{1D6D44E8-022C-4DF2-AABF-8D27469CF158}" type="pres">
      <dgm:prSet presAssocID="{A4347E17-455F-4676-A7F6-44606CE45196}" presName="parTxOnly" presStyleLbl="node1" presStyleIdx="0" presStyleCnt="3" custLinFactNeighborX="2419" custLinFactNeighborY="-2518">
        <dgm:presLayoutVars>
          <dgm:bulletEnabled val="1"/>
        </dgm:presLayoutVars>
      </dgm:prSet>
      <dgm:spPr/>
    </dgm:pt>
    <dgm:pt modelId="{171B4928-9176-4390-BB13-7A8D586B26B8}" type="pres">
      <dgm:prSet presAssocID="{B3205F51-B398-4BEF-8931-52DDC0A7AFBA}" presName="parSpace" presStyleCnt="0"/>
      <dgm:spPr/>
    </dgm:pt>
    <dgm:pt modelId="{C0B6F6BE-8517-4119-9FFE-7EBAF6B5C916}" type="pres">
      <dgm:prSet presAssocID="{F31E6DD0-1742-4F9B-A7A1-F327344A81EF}" presName="parTxOnly" presStyleLbl="node1" presStyleIdx="1" presStyleCnt="3" custLinFactNeighborX="7943" custLinFactNeighborY="-1526">
        <dgm:presLayoutVars>
          <dgm:bulletEnabled val="1"/>
        </dgm:presLayoutVars>
      </dgm:prSet>
      <dgm:spPr/>
    </dgm:pt>
    <dgm:pt modelId="{375337B7-CE46-49EF-9AAA-A8EDF7912EE4}" type="pres">
      <dgm:prSet presAssocID="{C2EB47ED-AC01-48A2-A652-1594EAA66909}" presName="parSpace" presStyleCnt="0"/>
      <dgm:spPr/>
    </dgm:pt>
    <dgm:pt modelId="{9E4393E5-F46F-49F9-964B-E25D9D1E7491}" type="pres">
      <dgm:prSet presAssocID="{F5F492D5-4B44-4B67-A7AB-94A6CB00BF9B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6C680A11-9CDE-452F-AABF-6017309298DB}" type="presOf" srcId="{A4347E17-455F-4676-A7F6-44606CE45196}" destId="{1D6D44E8-022C-4DF2-AABF-8D27469CF158}" srcOrd="0" destOrd="0" presId="urn:microsoft.com/office/officeart/2005/8/layout/hChevron3"/>
    <dgm:cxn modelId="{00789C21-FCAA-40E6-85F8-5F1B851BAF02}" type="presOf" srcId="{F31E6DD0-1742-4F9B-A7A1-F327344A81EF}" destId="{C0B6F6BE-8517-4119-9FFE-7EBAF6B5C916}" srcOrd="0" destOrd="0" presId="urn:microsoft.com/office/officeart/2005/8/layout/hChevron3"/>
    <dgm:cxn modelId="{F625C45D-0D3E-4832-9F75-124AE44491EC}" srcId="{3E8A4478-362C-4C15-A683-BA1771F9EF01}" destId="{F5F492D5-4B44-4B67-A7AB-94A6CB00BF9B}" srcOrd="2" destOrd="0" parTransId="{51592F8E-3A51-4A27-9EFE-EE0B290B8121}" sibTransId="{EC3E7A0D-A78E-4E73-8D84-6BD26C07C9FF}"/>
    <dgm:cxn modelId="{E4F6F67A-4563-4383-B188-6C70732674E3}" type="presOf" srcId="{F5F492D5-4B44-4B67-A7AB-94A6CB00BF9B}" destId="{9E4393E5-F46F-49F9-964B-E25D9D1E7491}" srcOrd="0" destOrd="0" presId="urn:microsoft.com/office/officeart/2005/8/layout/hChevron3"/>
    <dgm:cxn modelId="{96F9957E-DDC8-4304-AE74-893DC1A4D12E}" srcId="{3E8A4478-362C-4C15-A683-BA1771F9EF01}" destId="{A4347E17-455F-4676-A7F6-44606CE45196}" srcOrd="0" destOrd="0" parTransId="{B6B5AA35-AE72-4E1A-A557-08F14FFBF3C6}" sibTransId="{B3205F51-B398-4BEF-8931-52DDC0A7AFBA}"/>
    <dgm:cxn modelId="{E5540AA1-0962-4D45-A3B8-C8307C1BD27B}" srcId="{3E8A4478-362C-4C15-A683-BA1771F9EF01}" destId="{F31E6DD0-1742-4F9B-A7A1-F327344A81EF}" srcOrd="1" destOrd="0" parTransId="{C4959D84-DCC2-42FA-BC22-CA5075B7FE46}" sibTransId="{C2EB47ED-AC01-48A2-A652-1594EAA66909}"/>
    <dgm:cxn modelId="{4B411CC4-E65B-4D69-8C2D-DB56E0F8B67D}" type="presOf" srcId="{3E8A4478-362C-4C15-A683-BA1771F9EF01}" destId="{7DC65ED8-F390-4B81-AED4-AE0F5224FF8E}" srcOrd="0" destOrd="0" presId="urn:microsoft.com/office/officeart/2005/8/layout/hChevron3"/>
    <dgm:cxn modelId="{BD8F22B6-D16B-4C77-93D0-AB34A3E433FD}" type="presParOf" srcId="{7DC65ED8-F390-4B81-AED4-AE0F5224FF8E}" destId="{1D6D44E8-022C-4DF2-AABF-8D27469CF158}" srcOrd="0" destOrd="0" presId="urn:microsoft.com/office/officeart/2005/8/layout/hChevron3"/>
    <dgm:cxn modelId="{A74EA7C1-3830-47EF-A5F3-16C7C6E91E02}" type="presParOf" srcId="{7DC65ED8-F390-4B81-AED4-AE0F5224FF8E}" destId="{171B4928-9176-4390-BB13-7A8D586B26B8}" srcOrd="1" destOrd="0" presId="urn:microsoft.com/office/officeart/2005/8/layout/hChevron3"/>
    <dgm:cxn modelId="{9DA8C21A-21D0-44DC-828C-B9F7D0708DD1}" type="presParOf" srcId="{7DC65ED8-F390-4B81-AED4-AE0F5224FF8E}" destId="{C0B6F6BE-8517-4119-9FFE-7EBAF6B5C916}" srcOrd="2" destOrd="0" presId="urn:microsoft.com/office/officeart/2005/8/layout/hChevron3"/>
    <dgm:cxn modelId="{09E02F03-636B-47D1-B97B-CAED03190CFD}" type="presParOf" srcId="{7DC65ED8-F390-4B81-AED4-AE0F5224FF8E}" destId="{375337B7-CE46-49EF-9AAA-A8EDF7912EE4}" srcOrd="3" destOrd="0" presId="urn:microsoft.com/office/officeart/2005/8/layout/hChevron3"/>
    <dgm:cxn modelId="{773052C7-0F1C-4BC9-BB34-428FFED7FB2F}" type="presParOf" srcId="{7DC65ED8-F390-4B81-AED4-AE0F5224FF8E}" destId="{9E4393E5-F46F-49F9-964B-E25D9D1E7491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CC2612-551B-4255-BFE1-CED4E60E6398}">
      <dsp:nvSpPr>
        <dsp:cNvPr id="0" name=""/>
        <dsp:cNvSpPr/>
      </dsp:nvSpPr>
      <dsp:spPr>
        <a:xfrm>
          <a:off x="4154237" y="1598694"/>
          <a:ext cx="91440" cy="33339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33399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47E394-CDFA-4C76-BE8D-9D4A02241BE9}">
      <dsp:nvSpPr>
        <dsp:cNvPr id="0" name=""/>
        <dsp:cNvSpPr/>
      </dsp:nvSpPr>
      <dsp:spPr>
        <a:xfrm>
          <a:off x="2660546" y="642741"/>
          <a:ext cx="1539411" cy="3146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1044"/>
              </a:lnTo>
              <a:lnTo>
                <a:pt x="1539411" y="221044"/>
              </a:lnTo>
              <a:lnTo>
                <a:pt x="1539411" y="314608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33B2C9-F213-49B1-9E02-FF8400356B04}">
      <dsp:nvSpPr>
        <dsp:cNvPr id="0" name=""/>
        <dsp:cNvSpPr/>
      </dsp:nvSpPr>
      <dsp:spPr>
        <a:xfrm>
          <a:off x="2630673" y="1705305"/>
          <a:ext cx="91440" cy="27895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85391"/>
              </a:lnTo>
              <a:lnTo>
                <a:pt x="48103" y="185391"/>
              </a:lnTo>
              <a:lnTo>
                <a:pt x="48103" y="278956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862A01-1116-4A40-81E1-E2087DB28112}">
      <dsp:nvSpPr>
        <dsp:cNvPr id="0" name=""/>
        <dsp:cNvSpPr/>
      </dsp:nvSpPr>
      <dsp:spPr>
        <a:xfrm>
          <a:off x="2614826" y="642741"/>
          <a:ext cx="91440" cy="42121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27654"/>
              </a:lnTo>
              <a:lnTo>
                <a:pt x="61566" y="327654"/>
              </a:lnTo>
              <a:lnTo>
                <a:pt x="61566" y="421219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F66CFA-3383-4F06-9202-5DC6C8A9145B}">
      <dsp:nvSpPr>
        <dsp:cNvPr id="0" name=""/>
        <dsp:cNvSpPr/>
      </dsp:nvSpPr>
      <dsp:spPr>
        <a:xfrm>
          <a:off x="804252" y="2622623"/>
          <a:ext cx="91440" cy="185421"/>
        </a:xfrm>
        <a:custGeom>
          <a:avLst/>
          <a:gdLst/>
          <a:ahLst/>
          <a:cxnLst/>
          <a:rect l="0" t="0" r="0" b="0"/>
          <a:pathLst>
            <a:path>
              <a:moveTo>
                <a:pt x="46224" y="0"/>
              </a:moveTo>
              <a:lnTo>
                <a:pt x="46224" y="91856"/>
              </a:lnTo>
              <a:lnTo>
                <a:pt x="45720" y="91856"/>
              </a:lnTo>
              <a:lnTo>
                <a:pt x="45720" y="185421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9537C8-BBE5-4631-9F0E-8511B0FC80A6}">
      <dsp:nvSpPr>
        <dsp:cNvPr id="0" name=""/>
        <dsp:cNvSpPr/>
      </dsp:nvSpPr>
      <dsp:spPr>
        <a:xfrm>
          <a:off x="804757" y="1598694"/>
          <a:ext cx="91440" cy="38258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82584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49F6F6-A7F9-4386-AD80-FAF05D469434}">
      <dsp:nvSpPr>
        <dsp:cNvPr id="0" name=""/>
        <dsp:cNvSpPr/>
      </dsp:nvSpPr>
      <dsp:spPr>
        <a:xfrm>
          <a:off x="850477" y="642741"/>
          <a:ext cx="1810068" cy="314608"/>
        </a:xfrm>
        <a:custGeom>
          <a:avLst/>
          <a:gdLst/>
          <a:ahLst/>
          <a:cxnLst/>
          <a:rect l="0" t="0" r="0" b="0"/>
          <a:pathLst>
            <a:path>
              <a:moveTo>
                <a:pt x="1810068" y="0"/>
              </a:moveTo>
              <a:lnTo>
                <a:pt x="1810068" y="221044"/>
              </a:lnTo>
              <a:lnTo>
                <a:pt x="0" y="221044"/>
              </a:lnTo>
              <a:lnTo>
                <a:pt x="0" y="314608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F44F2F-AD0B-4857-BAF1-B08CE2488DF2}">
      <dsp:nvSpPr>
        <dsp:cNvPr id="0" name=""/>
        <dsp:cNvSpPr/>
      </dsp:nvSpPr>
      <dsp:spPr>
        <a:xfrm>
          <a:off x="2155550" y="1396"/>
          <a:ext cx="1009991" cy="6413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08DFCB-C664-4D52-A69D-71DBD948BAE8}">
      <dsp:nvSpPr>
        <dsp:cNvPr id="0" name=""/>
        <dsp:cNvSpPr/>
      </dsp:nvSpPr>
      <dsp:spPr>
        <a:xfrm>
          <a:off x="2267771" y="108007"/>
          <a:ext cx="1009991" cy="64134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CEO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HN Rohith</a:t>
          </a:r>
          <a:endParaRPr lang="en-IN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286555" y="126791"/>
        <a:ext cx="972423" cy="603776"/>
      </dsp:txXfrm>
    </dsp:sp>
    <dsp:sp modelId="{AC10483B-7F5B-47D8-8F42-0D97401E6F81}">
      <dsp:nvSpPr>
        <dsp:cNvPr id="0" name=""/>
        <dsp:cNvSpPr/>
      </dsp:nvSpPr>
      <dsp:spPr>
        <a:xfrm>
          <a:off x="345481" y="957350"/>
          <a:ext cx="1009991" cy="6413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42E43A-A17F-4437-A2C4-3D530D7FAB69}">
      <dsp:nvSpPr>
        <dsp:cNvPr id="0" name=""/>
        <dsp:cNvSpPr/>
      </dsp:nvSpPr>
      <dsp:spPr>
        <a:xfrm>
          <a:off x="457703" y="1063960"/>
          <a:ext cx="1009991" cy="64134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Operations Manager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Manoj</a:t>
          </a: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M</a:t>
          </a:r>
          <a:endParaRPr lang="en-IN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76487" y="1082744"/>
        <a:ext cx="972423" cy="603776"/>
      </dsp:txXfrm>
    </dsp:sp>
    <dsp:sp modelId="{72FC1793-94D0-4996-B056-97EBBED3208A}">
      <dsp:nvSpPr>
        <dsp:cNvPr id="0" name=""/>
        <dsp:cNvSpPr/>
      </dsp:nvSpPr>
      <dsp:spPr>
        <a:xfrm>
          <a:off x="345481" y="1981279"/>
          <a:ext cx="1009991" cy="6413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8DB8E6-65F0-41E0-AE77-2A676BB76977}">
      <dsp:nvSpPr>
        <dsp:cNvPr id="0" name=""/>
        <dsp:cNvSpPr/>
      </dsp:nvSpPr>
      <dsp:spPr>
        <a:xfrm>
          <a:off x="457703" y="2087889"/>
          <a:ext cx="1009991" cy="64134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Team Leader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Adarsh Kumar</a:t>
          </a:r>
          <a:endParaRPr lang="en-IN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76487" y="2106673"/>
        <a:ext cx="972423" cy="603776"/>
      </dsp:txXfrm>
    </dsp:sp>
    <dsp:sp modelId="{675E376F-90EC-40B2-973F-B9AD070799CA}">
      <dsp:nvSpPr>
        <dsp:cNvPr id="0" name=""/>
        <dsp:cNvSpPr/>
      </dsp:nvSpPr>
      <dsp:spPr>
        <a:xfrm>
          <a:off x="344976" y="2808045"/>
          <a:ext cx="1009991" cy="6413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C36BE3-BE53-4E32-BE75-9527F34F94B1}">
      <dsp:nvSpPr>
        <dsp:cNvPr id="0" name=""/>
        <dsp:cNvSpPr/>
      </dsp:nvSpPr>
      <dsp:spPr>
        <a:xfrm>
          <a:off x="457198" y="2914655"/>
          <a:ext cx="1009991" cy="64134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Production Team</a:t>
          </a:r>
          <a:endParaRPr lang="en-IN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75982" y="2933439"/>
        <a:ext cx="972423" cy="603776"/>
      </dsp:txXfrm>
    </dsp:sp>
    <dsp:sp modelId="{9DA19E88-6C72-42A8-9EBE-1D093A26105D}">
      <dsp:nvSpPr>
        <dsp:cNvPr id="0" name=""/>
        <dsp:cNvSpPr/>
      </dsp:nvSpPr>
      <dsp:spPr>
        <a:xfrm>
          <a:off x="2171397" y="1063960"/>
          <a:ext cx="1009991" cy="6413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BF9869-A416-4382-81E5-CDE924048EBA}">
      <dsp:nvSpPr>
        <dsp:cNvPr id="0" name=""/>
        <dsp:cNvSpPr/>
      </dsp:nvSpPr>
      <dsp:spPr>
        <a:xfrm>
          <a:off x="2283618" y="1170570"/>
          <a:ext cx="1009991" cy="64134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Director of HR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Heera</a:t>
          </a: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K</a:t>
          </a:r>
          <a:endParaRPr lang="en-IN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302402" y="1189354"/>
        <a:ext cx="972423" cy="603776"/>
      </dsp:txXfrm>
    </dsp:sp>
    <dsp:sp modelId="{64AB7A83-699B-42AF-9352-E87BFAED4CDD}">
      <dsp:nvSpPr>
        <dsp:cNvPr id="0" name=""/>
        <dsp:cNvSpPr/>
      </dsp:nvSpPr>
      <dsp:spPr>
        <a:xfrm>
          <a:off x="2173780" y="1984261"/>
          <a:ext cx="1009991" cy="6413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194062-6FDE-40F0-ACA9-092FB690E496}">
      <dsp:nvSpPr>
        <dsp:cNvPr id="0" name=""/>
        <dsp:cNvSpPr/>
      </dsp:nvSpPr>
      <dsp:spPr>
        <a:xfrm>
          <a:off x="2286002" y="2090871"/>
          <a:ext cx="1009991" cy="64134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Hiring, Employment &amp; Wages department</a:t>
          </a:r>
          <a:endParaRPr lang="en-IN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304786" y="2109655"/>
        <a:ext cx="972423" cy="603776"/>
      </dsp:txXfrm>
    </dsp:sp>
    <dsp:sp modelId="{960C4DA9-4320-4A5D-B4A6-C2FB37C3C56C}">
      <dsp:nvSpPr>
        <dsp:cNvPr id="0" name=""/>
        <dsp:cNvSpPr/>
      </dsp:nvSpPr>
      <dsp:spPr>
        <a:xfrm>
          <a:off x="3694961" y="957350"/>
          <a:ext cx="1009991" cy="6413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DB7BC7-5091-4CA5-93E6-6FF4A863F6CE}">
      <dsp:nvSpPr>
        <dsp:cNvPr id="0" name=""/>
        <dsp:cNvSpPr/>
      </dsp:nvSpPr>
      <dsp:spPr>
        <a:xfrm>
          <a:off x="3807183" y="1063960"/>
          <a:ext cx="1009991" cy="64134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IT Manager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Akshay</a:t>
          </a: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Kumar</a:t>
          </a:r>
          <a:endParaRPr lang="en-IN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825967" y="1082744"/>
        <a:ext cx="972423" cy="603776"/>
      </dsp:txXfrm>
    </dsp:sp>
    <dsp:sp modelId="{6DCAA2D8-3906-40C4-954C-3F5A5FD5E3EE}">
      <dsp:nvSpPr>
        <dsp:cNvPr id="0" name=""/>
        <dsp:cNvSpPr/>
      </dsp:nvSpPr>
      <dsp:spPr>
        <a:xfrm>
          <a:off x="3694961" y="1932094"/>
          <a:ext cx="1009991" cy="64134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A571C7-DC71-4BB9-9159-DD2EF433D9F8}">
      <dsp:nvSpPr>
        <dsp:cNvPr id="0" name=""/>
        <dsp:cNvSpPr/>
      </dsp:nvSpPr>
      <dsp:spPr>
        <a:xfrm>
          <a:off x="3807183" y="2038704"/>
          <a:ext cx="1009991" cy="64134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IT Analysts</a:t>
          </a:r>
          <a:endParaRPr lang="en-IN" sz="12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825967" y="2057488"/>
        <a:ext cx="972423" cy="60377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6D44E8-022C-4DF2-AABF-8D27469CF158}">
      <dsp:nvSpPr>
        <dsp:cNvPr id="0" name=""/>
        <dsp:cNvSpPr/>
      </dsp:nvSpPr>
      <dsp:spPr>
        <a:xfrm>
          <a:off x="16989" y="0"/>
          <a:ext cx="2840347" cy="800100"/>
        </a:xfrm>
        <a:prstGeom prst="homePlate">
          <a:avLst/>
        </a:prstGeom>
        <a:solidFill>
          <a:schemeClr val="bg2">
            <a:lumMod val="5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26670" bIns="533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Module 1</a:t>
          </a:r>
          <a:endParaRPr lang="en-IN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6989" y="0"/>
        <a:ext cx="2640322" cy="800100"/>
      </dsp:txXfrm>
    </dsp:sp>
    <dsp:sp modelId="{C0B6F6BE-8517-4119-9FFE-7EBAF6B5C916}">
      <dsp:nvSpPr>
        <dsp:cNvPr id="0" name=""/>
        <dsp:cNvSpPr/>
      </dsp:nvSpPr>
      <dsp:spPr>
        <a:xfrm>
          <a:off x="2320647" y="0"/>
          <a:ext cx="2840347" cy="800100"/>
        </a:xfrm>
        <a:prstGeom prst="chevron">
          <a:avLst/>
        </a:prstGeom>
        <a:solidFill>
          <a:schemeClr val="bg2">
            <a:lumMod val="5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26670" bIns="533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Module 2</a:t>
          </a:r>
          <a:endParaRPr lang="en-IN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720697" y="0"/>
        <a:ext cx="2040247" cy="800100"/>
      </dsp:txXfrm>
    </dsp:sp>
    <dsp:sp modelId="{9E4393E5-F46F-49F9-964B-E25D9D1E7491}">
      <dsp:nvSpPr>
        <dsp:cNvPr id="0" name=""/>
        <dsp:cNvSpPr/>
      </dsp:nvSpPr>
      <dsp:spPr>
        <a:xfrm>
          <a:off x="4547804" y="0"/>
          <a:ext cx="2840347" cy="800100"/>
        </a:xfrm>
        <a:prstGeom prst="chevron">
          <a:avLst/>
        </a:prstGeom>
        <a:solidFill>
          <a:schemeClr val="bg2">
            <a:lumMod val="5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53340" rIns="26670" bIns="533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Module 3</a:t>
          </a:r>
          <a:endParaRPr lang="en-IN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947854" y="0"/>
        <a:ext cx="2040247" cy="800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FC2D89-98A9-4292-9C86-41E55A49ECFA}" type="datetimeFigureOut">
              <a:rPr lang="en-US" smtClean="0"/>
              <a:t>6/30/2022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CC2FD6-AB4E-4787-9899-76733B5DE34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E82A3-A9B9-4927-8BBC-401310FA5A74}" type="datetime1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322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BB465-9183-46EC-B617-481317BA299B}" type="datetime1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826856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BB465-9183-46EC-B617-481317BA299B}" type="datetime1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87331466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BB465-9183-46EC-B617-481317BA299B}" type="datetime1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496313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BB465-9183-46EC-B617-481317BA299B}" type="datetime1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38858773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BB465-9183-46EC-B617-481317BA299B}" type="datetime1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465908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51794-8F22-4EDE-A15C-62166BCB6B1D}" type="datetime1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500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A6D95-CDD1-420E-BBFB-A27695E63FD7}" type="datetime1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858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64689-E51D-427F-AB1D-26575A0BFB28}" type="datetime1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965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FEDDA-18ED-43F7-8DB3-0BA223BA7F77}" type="datetime1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6785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C705E-514E-4897-8AC6-05A01D736BD7}" type="datetime1">
              <a:rPr lang="en-US" smtClean="0"/>
              <a:t>6/30/2022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832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52B74-EC72-4852-BDFC-A9267F1D84E8}" type="datetime1">
              <a:rPr lang="en-US" smtClean="0"/>
              <a:t>6/30/2022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64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2A73A-6DCE-4239-9906-D1226FF4EE72}" type="datetime1">
              <a:rPr lang="en-US" smtClean="0"/>
              <a:t>6/30/2022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04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2454F-A0D3-4AEB-AF72-08784D38EFBB}" type="datetime1">
              <a:rPr lang="en-US" smtClean="0"/>
              <a:t>6/30/2022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966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7511E-F18A-4B11-8DF4-1477D51998DF}" type="datetime1">
              <a:rPr lang="en-US" smtClean="0"/>
              <a:t>6/30/2022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155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B44E1-BE73-4E36-9762-A4681F2C22D1}" type="datetime1">
              <a:rPr lang="en-US" smtClean="0"/>
              <a:t>6/30/2022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19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ABB465-9183-46EC-B617-481317BA299B}" type="datetime1">
              <a:rPr lang="en-US" smtClean="0"/>
              <a:t>6/30/2022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5D7C532-C90B-4A57-8876-F228DC079A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132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55" r:id="rId1"/>
    <p:sldLayoutId id="2147484256" r:id="rId2"/>
    <p:sldLayoutId id="2147484257" r:id="rId3"/>
    <p:sldLayoutId id="2147484258" r:id="rId4"/>
    <p:sldLayoutId id="2147484259" r:id="rId5"/>
    <p:sldLayoutId id="2147484260" r:id="rId6"/>
    <p:sldLayoutId id="2147484261" r:id="rId7"/>
    <p:sldLayoutId id="2147484262" r:id="rId8"/>
    <p:sldLayoutId id="2147484263" r:id="rId9"/>
    <p:sldLayoutId id="2147484264" r:id="rId10"/>
    <p:sldLayoutId id="2147484265" r:id="rId11"/>
    <p:sldLayoutId id="2147484266" r:id="rId12"/>
    <p:sldLayoutId id="2147484267" r:id="rId13"/>
    <p:sldLayoutId id="2147484268" r:id="rId14"/>
    <p:sldLayoutId id="2147484269" r:id="rId15"/>
    <p:sldLayoutId id="2147484270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" y="1447800"/>
            <a:ext cx="8915400" cy="5257800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and Engineering</a:t>
            </a:r>
          </a:p>
          <a:p>
            <a:pPr algn="ctr"/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Internship Seminar(18CSP77)</a:t>
            </a:r>
          </a:p>
          <a:p>
            <a:pPr algn="ctr"/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Title: Payment Gateway Integration</a:t>
            </a:r>
          </a:p>
          <a:p>
            <a:pPr algn="ctr"/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Batch No: 2021_CSE_08</a:t>
            </a:r>
          </a:p>
          <a:p>
            <a:pPr algn="ctr"/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Group No: 06</a:t>
            </a:r>
          </a:p>
          <a:p>
            <a:pPr algn="l"/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Guided By:                                  Internship Mentor:                    </a:t>
            </a:r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Vijetha</a:t>
            </a: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Mr. </a:t>
            </a:r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Roopesh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Kumar BN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	              </a:t>
            </a:r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Ms.Jhanvi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1KS18CS117</a:t>
            </a: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Assistant Professor                            Web Developer</a:t>
            </a:r>
          </a:p>
          <a:p>
            <a:pPr algn="just"/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Dept of CSE, KSIT                           </a:t>
            </a:r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Rinex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Technology</a:t>
            </a:r>
            <a:endPara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A7136F-DF97-49B6-AD35-9F9FB808173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44000" cy="137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8971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SNAPSHOTS</a:t>
            </a:r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524000"/>
            <a:ext cx="6006817" cy="4517363"/>
          </a:xfrm>
        </p:spPr>
        <p:txBody>
          <a:bodyPr>
            <a:normAutofit/>
          </a:bodyPr>
          <a:lstStyle/>
          <a:p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Home Page:</a:t>
            </a:r>
          </a:p>
          <a:p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B808A89-44BA-4949-A5F5-3B3235F5A6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" y="2432712"/>
            <a:ext cx="6389623" cy="3815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550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SNAPSHOTS</a:t>
            </a:r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A7BD48-451B-4CF5-B837-FC20A26AB0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963351"/>
            <a:ext cx="5867400" cy="400202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SNAPSHOTS</a:t>
            </a:r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D947034-D7E2-458A-8BEE-962328D487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930400"/>
            <a:ext cx="6348413" cy="3570982"/>
          </a:xfr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350838"/>
            <a:ext cx="5422392" cy="1143000"/>
          </a:xfrm>
        </p:spPr>
        <p:txBody>
          <a:bodyPr>
            <a:normAutofit/>
          </a:bodyPr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SNAPSHOTS</a:t>
            </a:r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FEAEB41-203A-494C-8FFF-F3B58066C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981200"/>
            <a:ext cx="6348413" cy="3904496"/>
          </a:xfr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350838"/>
            <a:ext cx="5574792" cy="1143000"/>
          </a:xfrm>
        </p:spPr>
        <p:txBody>
          <a:bodyPr>
            <a:normAutofit/>
          </a:bodyPr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SNAPSHOTS</a:t>
            </a:r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99C2E42-EA42-45D3-9DF3-10B3CDCA3E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47" y="2133600"/>
            <a:ext cx="6348413" cy="3569403"/>
          </a:xfr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350838"/>
            <a:ext cx="5521706" cy="1143000"/>
          </a:xfrm>
        </p:spPr>
        <p:txBody>
          <a:bodyPr/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SNAPSHOTS</a:t>
            </a:r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EC35535-C1C9-4390-A53F-CC50B6B2F1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315925"/>
            <a:ext cx="6348413" cy="3570763"/>
          </a:xfr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350838"/>
            <a:ext cx="5650992" cy="1143000"/>
          </a:xfrm>
        </p:spPr>
        <p:txBody>
          <a:bodyPr>
            <a:normAutofit/>
          </a:bodyPr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SNAPSHOTS</a:t>
            </a:r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A8DFCD4-FD9C-4E51-8344-2F78FD0231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316253"/>
            <a:ext cx="6348413" cy="3570106"/>
          </a:xfr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350838"/>
            <a:ext cx="5521706" cy="1143000"/>
          </a:xfrm>
        </p:spPr>
        <p:txBody>
          <a:bodyPr>
            <a:normAutofit/>
          </a:bodyPr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SNAPSHOTS</a:t>
            </a:r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305859D-0E29-4522-A19E-C9FDDD900A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01" y="1963951"/>
            <a:ext cx="6348413" cy="3574346"/>
          </a:xfr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228600"/>
            <a:ext cx="6019800" cy="11430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47800"/>
            <a:ext cx="7162800" cy="457200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Improve both personal and professional skill</a:t>
            </a:r>
          </a:p>
          <a:p>
            <a:pPr algn="just"/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Communicating efficiently in a team.</a:t>
            </a:r>
          </a:p>
          <a:p>
            <a:pPr algn="just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E</a:t>
            </a:r>
            <a:r>
              <a:rPr lang="en-IN" sz="2000" dirty="0" err="1">
                <a:latin typeface="Times New Roman" pitchFamily="18" charset="0"/>
                <a:cs typeface="Times New Roman" pitchFamily="18" charset="0"/>
              </a:rPr>
              <a:t>ncouraged</a:t>
            </a: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 me to pursue HTML, CSS, and JavaScript. </a:t>
            </a:r>
          </a:p>
          <a:p>
            <a:pPr algn="just"/>
            <a:endParaRPr lang="en-IN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733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         </a:t>
            </a:r>
            <a:br>
              <a:rPr lang="en-IN" dirty="0"/>
            </a:b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C20F660-C178-4E4A-ACC5-56AB3D9CD1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689" y="1290595"/>
            <a:ext cx="5937532" cy="4195762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304800"/>
            <a:ext cx="6324600" cy="11430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1676400"/>
            <a:ext cx="7620000" cy="4525200"/>
          </a:xfrm>
        </p:spPr>
        <p:txBody>
          <a:bodyPr>
            <a:normAutofit fontScale="85000" lnSpcReduction="20000"/>
          </a:bodyPr>
          <a:lstStyle/>
          <a:p>
            <a:pPr algn="just"/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Company Profile</a:t>
            </a:r>
          </a:p>
          <a:p>
            <a:pPr algn="just"/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Organization Chart</a:t>
            </a:r>
          </a:p>
          <a:p>
            <a:pPr algn="just"/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Internship Objective</a:t>
            </a:r>
          </a:p>
          <a:p>
            <a:pPr algn="just"/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Internship Task</a:t>
            </a:r>
          </a:p>
          <a:p>
            <a:pPr algn="just"/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Skills Utilized</a:t>
            </a:r>
          </a:p>
          <a:p>
            <a:pPr algn="just"/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Internship Impact</a:t>
            </a:r>
          </a:p>
          <a:p>
            <a:pPr algn="just"/>
            <a:r>
              <a:rPr lang="en-IN" sz="2800" dirty="0">
                <a:latin typeface="Times New Roman" pitchFamily="18" charset="0"/>
                <a:cs typeface="Times New Roman" pitchFamily="18" charset="0"/>
              </a:rPr>
              <a:t>Project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Snapshots</a:t>
            </a:r>
          </a:p>
          <a:p>
            <a:pPr algn="just"/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Conclusion</a:t>
            </a:r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7262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IN" sz="7200" b="1" i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itchFamily="82" charset="0"/>
            </a:endParaRPr>
          </a:p>
          <a:p>
            <a:pPr marL="0" indent="0" algn="ctr">
              <a:buNone/>
            </a:pPr>
            <a:r>
              <a:rPr lang="en-IN" sz="7200" b="1" i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itchFamily="82" charset="0"/>
              </a:rPr>
              <a:t>Thank you.</a:t>
            </a:r>
          </a:p>
          <a:p>
            <a:pPr marL="0" indent="0" algn="ctr">
              <a:buNone/>
            </a:pPr>
            <a:endParaRPr lang="en-US" sz="50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701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52400"/>
            <a:ext cx="6172200" cy="11430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COMPANY</a:t>
            </a:r>
            <a:r>
              <a:rPr lang="en-US" sz="4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PROFILE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E2C4B10-60DF-48C1-A3A3-2010BD2BDD8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426" y="1219200"/>
            <a:ext cx="2631147" cy="633847"/>
          </a:xfrm>
        </p:spPr>
      </p:pic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791999" y="1836571"/>
            <a:ext cx="7560000" cy="4572000"/>
          </a:xfrm>
        </p:spPr>
        <p:txBody>
          <a:bodyPr>
            <a:normAutofit/>
          </a:bodyPr>
          <a:lstStyle/>
          <a:p>
            <a:pPr algn="just"/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Rinex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Technologies Private Limited is a private company incorporated on 19 January, 2021. It is classified as a private limited company and is located in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Dakshina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Kannada, Karnataka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Motto and vision of the organization is “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an innovative tomorrow</a:t>
            </a:r>
            <a:r>
              <a:rPr lang="en-US" sz="2000" dirty="0">
                <a:latin typeface="Times New Roman" panose="02020603050405020304" pitchFamily="18" charset="0"/>
                <a:cs typeface="Times New Roman" pitchFamily="18" charset="0"/>
              </a:rPr>
              <a:t>” </a:t>
            </a:r>
          </a:p>
          <a:p>
            <a:pPr algn="just"/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Rinex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strive to prove that learning stops at nothing and promote upskilling yourself to devise the path to success.</a:t>
            </a:r>
          </a:p>
          <a:p>
            <a:pPr algn="just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053269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70" y="266700"/>
            <a:ext cx="7943088" cy="11430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ORGANIZATION</a:t>
            </a:r>
            <a:r>
              <a:rPr lang="en-US" sz="4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CHART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/>
          </a:bodyPr>
          <a:lstStyle/>
          <a:p>
            <a:pPr>
              <a:buNone/>
            </a:pPr>
            <a:endParaRPr lang="en-IN" dirty="0"/>
          </a:p>
          <a:p>
            <a:pPr>
              <a:buNone/>
            </a:pPr>
            <a:endParaRPr lang="en-IN" dirty="0"/>
          </a:p>
          <a:p>
            <a:pPr>
              <a:buNone/>
            </a:pPr>
            <a:endParaRPr lang="en-IN" dirty="0"/>
          </a:p>
          <a:p>
            <a:pPr>
              <a:buNone/>
            </a:pPr>
            <a:endParaRPr lang="en-IN" dirty="0"/>
          </a:p>
          <a:p>
            <a:pPr>
              <a:buNone/>
            </a:pPr>
            <a:endParaRPr lang="en-IN" dirty="0"/>
          </a:p>
          <a:p>
            <a:pPr>
              <a:buNone/>
            </a:pPr>
            <a:endParaRPr lang="en-IN" dirty="0"/>
          </a:p>
          <a:p>
            <a:pPr>
              <a:buNone/>
            </a:pPr>
            <a:endParaRPr lang="en-IN" dirty="0"/>
          </a:p>
          <a:p>
            <a:pPr algn="ctr">
              <a:buNone/>
            </a:pPr>
            <a:endParaRPr lang="en-IN" dirty="0"/>
          </a:p>
          <a:p>
            <a:pPr algn="ctr">
              <a:buNone/>
            </a:pPr>
            <a:endParaRPr lang="en-IN" sz="1800" dirty="0">
              <a:latin typeface="Times New Roman" pitchFamily="18" charset="0"/>
              <a:cs typeface="Times New Roman" pitchFamily="18" charset="0"/>
            </a:endParaRPr>
          </a:p>
          <a:p>
            <a:pPr algn="ctr">
              <a:buNone/>
            </a:pPr>
            <a:r>
              <a:rPr lang="en-IN" sz="1800" dirty="0">
                <a:latin typeface="Times New Roman" pitchFamily="18" charset="0"/>
                <a:cs typeface="Times New Roman" pitchFamily="18" charset="0"/>
              </a:rPr>
              <a:t>Figure 1: Company’s Organization Chart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4</a:t>
            </a:fld>
            <a:endParaRPr lang="en-US"/>
          </a:p>
        </p:txBody>
      </p:sp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36D79D5C-5A8A-4791-91CD-55BDFC7400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17336720"/>
              </p:ext>
            </p:extLst>
          </p:nvPr>
        </p:nvGraphicFramePr>
        <p:xfrm>
          <a:off x="1524000" y="1397000"/>
          <a:ext cx="5433314" cy="3556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44092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28600"/>
            <a:ext cx="6019800" cy="11430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INTERNSHIP</a:t>
            </a:r>
            <a:r>
              <a:rPr lang="en-US" sz="4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OBJECTIVE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62000" y="1447800"/>
            <a:ext cx="6934200" cy="4572000"/>
          </a:xfrm>
        </p:spPr>
        <p:txBody>
          <a:bodyPr>
            <a:normAutofit/>
          </a:bodyPr>
          <a:lstStyle/>
          <a:p>
            <a:pPr algn="just">
              <a:lnSpc>
                <a:spcPct val="110000"/>
              </a:lnSpc>
            </a:pP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lnSpc>
                <a:spcPct val="110000"/>
              </a:lnSpc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To develop skills and techniques directly applicable to the careers.</a:t>
            </a:r>
          </a:p>
          <a:p>
            <a:pPr algn="just">
              <a:lnSpc>
                <a:spcPct val="110000"/>
              </a:lnSpc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lnSpc>
                <a:spcPct val="110000"/>
              </a:lnSpc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To develop skills in the application of theory to practical work situations.</a:t>
            </a:r>
          </a:p>
          <a:p>
            <a:pPr algn="just">
              <a:lnSpc>
                <a:spcPct val="110000"/>
              </a:lnSpc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lnSpc>
                <a:spcPct val="110000"/>
              </a:lnSpc>
            </a:pPr>
            <a:r>
              <a:rPr lang="en-IN" sz="2000" dirty="0">
                <a:latin typeface="Times New Roman" pitchFamily="18" charset="0"/>
                <a:cs typeface="Times New Roman" pitchFamily="18" charset="0"/>
              </a:rPr>
              <a:t>To achieve real-world work experience.</a:t>
            </a:r>
          </a:p>
          <a:p>
            <a:pPr algn="just">
              <a:lnSpc>
                <a:spcPct val="110000"/>
              </a:lnSpc>
            </a:pPr>
            <a:endParaRPr lang="en-IN" sz="26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lnSpc>
                <a:spcPct val="110000"/>
              </a:lnSpc>
              <a:buNone/>
            </a:pPr>
            <a:endParaRPr lang="en-IN" sz="2600" dirty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lnSpc>
                <a:spcPct val="110000"/>
              </a:lnSpc>
              <a:buNone/>
            </a:pPr>
            <a:endParaRPr lang="en-IN" sz="26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lnSpc>
                <a:spcPct val="110000"/>
              </a:lnSpc>
              <a:buNone/>
            </a:pP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033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6</a:t>
            </a:fld>
            <a:endParaRPr lang="en-US" dirty="0"/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2DB59687-9F26-40D4-80CF-C081B3DA88DF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63063926"/>
              </p:ext>
            </p:extLst>
          </p:nvPr>
        </p:nvGraphicFramePr>
        <p:xfrm>
          <a:off x="0" y="2305050"/>
          <a:ext cx="7391400" cy="800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95275"/>
            <a:ext cx="6621463" cy="19812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INTERNSHIP</a:t>
            </a:r>
            <a:r>
              <a:rPr lang="en-US" sz="4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TASK</a:t>
            </a:r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0C6540E1-FCE2-4C32-82F9-0346531510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0552686"/>
              </p:ext>
            </p:extLst>
          </p:nvPr>
        </p:nvGraphicFramePr>
        <p:xfrm>
          <a:off x="1138782" y="3104736"/>
          <a:ext cx="6296360" cy="1334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4090">
                  <a:extLst>
                    <a:ext uri="{9D8B030D-6E8A-4147-A177-3AD203B41FA5}">
                      <a16:colId xmlns:a16="http://schemas.microsoft.com/office/drawing/2014/main" val="740394351"/>
                    </a:ext>
                  </a:extLst>
                </a:gridCol>
                <a:gridCol w="1574090">
                  <a:extLst>
                    <a:ext uri="{9D8B030D-6E8A-4147-A177-3AD203B41FA5}">
                      <a16:colId xmlns:a16="http://schemas.microsoft.com/office/drawing/2014/main" val="2360824707"/>
                    </a:ext>
                  </a:extLst>
                </a:gridCol>
                <a:gridCol w="1574090">
                  <a:extLst>
                    <a:ext uri="{9D8B030D-6E8A-4147-A177-3AD203B41FA5}">
                      <a16:colId xmlns:a16="http://schemas.microsoft.com/office/drawing/2014/main" val="739072573"/>
                    </a:ext>
                  </a:extLst>
                </a:gridCol>
                <a:gridCol w="1574090">
                  <a:extLst>
                    <a:ext uri="{9D8B030D-6E8A-4147-A177-3AD203B41FA5}">
                      <a16:colId xmlns:a16="http://schemas.microsoft.com/office/drawing/2014/main" val="3071844506"/>
                    </a:ext>
                  </a:extLst>
                </a:gridCol>
              </a:tblGrid>
              <a:tr h="1334531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Structuring the web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Styling the web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Dynamic client side scripting through payment integration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Generating a invoice pdf to donor through email</a:t>
                      </a:r>
                      <a:endParaRPr lang="en-IN" sz="1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9766985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01D47C0C-1D1C-4CEF-848C-C041E13FD4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3294005"/>
              </p:ext>
            </p:extLst>
          </p:nvPr>
        </p:nvGraphicFramePr>
        <p:xfrm>
          <a:off x="76200" y="3058160"/>
          <a:ext cx="7315199" cy="980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3924">
                  <a:extLst>
                    <a:ext uri="{9D8B030D-6E8A-4147-A177-3AD203B41FA5}">
                      <a16:colId xmlns:a16="http://schemas.microsoft.com/office/drawing/2014/main" val="3486837700"/>
                    </a:ext>
                  </a:extLst>
                </a:gridCol>
                <a:gridCol w="1261676">
                  <a:extLst>
                    <a:ext uri="{9D8B030D-6E8A-4147-A177-3AD203B41FA5}">
                      <a16:colId xmlns:a16="http://schemas.microsoft.com/office/drawing/2014/main" val="1841843209"/>
                    </a:ext>
                  </a:extLst>
                </a:gridCol>
                <a:gridCol w="2276115">
                  <a:extLst>
                    <a:ext uri="{9D8B030D-6E8A-4147-A177-3AD203B41FA5}">
                      <a16:colId xmlns:a16="http://schemas.microsoft.com/office/drawing/2014/main" val="103394332"/>
                    </a:ext>
                  </a:extLst>
                </a:gridCol>
                <a:gridCol w="2143484">
                  <a:extLst>
                    <a:ext uri="{9D8B030D-6E8A-4147-A177-3AD203B41FA5}">
                      <a16:colId xmlns:a16="http://schemas.microsoft.com/office/drawing/2014/main" val="715422538"/>
                    </a:ext>
                  </a:extLst>
                </a:gridCol>
              </a:tblGrid>
              <a:tr h="9804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Structuring the web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IN" sz="14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Styling the web</a:t>
                      </a:r>
                      <a:endParaRPr lang="en-IN" sz="14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Client-side scripting through payment integration</a:t>
                      </a: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IN" sz="14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7576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4688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SKILLS UTILIZED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447800"/>
            <a:ext cx="6781800" cy="4572000"/>
          </a:xfrm>
        </p:spPr>
        <p:txBody>
          <a:bodyPr>
            <a:normAutofit/>
          </a:bodyPr>
          <a:lstStyle/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Creating a Responsive Website which is convenient to both desktop and Mobiles.</a:t>
            </a:r>
          </a:p>
          <a:p>
            <a:pPr algn="just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Payment Gateway , technology that captures and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tranfers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payment data from customer to acquirer.</a:t>
            </a:r>
          </a:p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690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74638"/>
            <a:ext cx="6629400" cy="1143000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IMPACT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47800"/>
            <a:ext cx="6400800" cy="457200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Gained work experience. The hands-on experience received during the internship was very useful.</a:t>
            </a:r>
          </a:p>
          <a:p>
            <a:pPr algn="just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Identifying areas where my knowledge and experience served as strength.</a:t>
            </a:r>
          </a:p>
          <a:p>
            <a:pPr algn="just"/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Gained hands-on experience in building the website.</a:t>
            </a:r>
          </a:p>
          <a:p>
            <a:pPr marL="0" indent="0" algn="just">
              <a:buNone/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61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74638"/>
            <a:ext cx="5890514" cy="1143000"/>
          </a:xfrm>
        </p:spPr>
        <p:txBody>
          <a:bodyPr>
            <a:normAutofit/>
          </a:bodyPr>
          <a:lstStyle/>
          <a:p>
            <a:pPr algn="ctr"/>
            <a:r>
              <a:rPr lang="en-IN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PROJECT</a:t>
            </a:r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47800"/>
            <a:ext cx="8095488" cy="4800600"/>
          </a:xfrm>
        </p:spPr>
        <p:txBody>
          <a:bodyPr>
            <a:normAutofit/>
          </a:bodyPr>
          <a:lstStyle/>
          <a:p>
            <a:pPr algn="just"/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Project Name : Payment Gateway Integration.</a:t>
            </a:r>
          </a:p>
          <a:p>
            <a:pPr algn="just">
              <a:buNone/>
            </a:pP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Software Requirements:</a:t>
            </a:r>
          </a:p>
          <a:p>
            <a:pPr lvl="2" algn="just">
              <a:buFont typeface="Wingdings" pitchFamily="2" charset="2"/>
              <a:buChar char="Ø"/>
            </a:pPr>
            <a:r>
              <a:rPr lang="en-IN" dirty="0">
                <a:latin typeface="Times New Roman" pitchFamily="18" charset="0"/>
                <a:cs typeface="Times New Roman" pitchFamily="18" charset="0"/>
              </a:rPr>
              <a:t> Visual Studio Code</a:t>
            </a:r>
          </a:p>
          <a:p>
            <a:pPr lvl="2" algn="just">
              <a:buNone/>
            </a:pPr>
            <a:endParaRPr lang="en-IN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Programming Languages:</a:t>
            </a:r>
          </a:p>
          <a:p>
            <a:pPr lvl="2" algn="just">
              <a:buFont typeface="Wingdings" pitchFamily="2" charset="2"/>
              <a:buChar char="Ø"/>
            </a:pPr>
            <a:r>
              <a:rPr lang="en-IN" dirty="0">
                <a:latin typeface="Times New Roman" pitchFamily="18" charset="0"/>
                <a:cs typeface="Times New Roman" pitchFamily="18" charset="0"/>
              </a:rPr>
              <a:t>HTML</a:t>
            </a:r>
          </a:p>
          <a:p>
            <a:pPr lvl="2" algn="just">
              <a:buFont typeface="Wingdings" pitchFamily="2" charset="2"/>
              <a:buChar char="Ø"/>
            </a:pPr>
            <a:r>
              <a:rPr lang="en-IN" dirty="0">
                <a:latin typeface="Times New Roman" pitchFamily="18" charset="0"/>
                <a:cs typeface="Times New Roman" pitchFamily="18" charset="0"/>
              </a:rPr>
              <a:t>CSS</a:t>
            </a:r>
          </a:p>
          <a:p>
            <a:pPr lvl="2" algn="just">
              <a:buFont typeface="Wingdings" pitchFamily="2" charset="2"/>
              <a:buChar char="Ø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J</a:t>
            </a:r>
            <a:r>
              <a:rPr lang="en-IN" dirty="0" err="1">
                <a:latin typeface="Times New Roman" pitchFamily="18" charset="0"/>
                <a:cs typeface="Times New Roman" pitchFamily="18" charset="0"/>
              </a:rPr>
              <a:t>avaScript</a:t>
            </a:r>
            <a:endParaRPr lang="en-IN" dirty="0">
              <a:latin typeface="Times New Roman" pitchFamily="18" charset="0"/>
              <a:cs typeface="Times New Roman" pitchFamily="18" charset="0"/>
            </a:endParaRPr>
          </a:p>
          <a:p>
            <a:pPr lvl="2" algn="just">
              <a:buNone/>
            </a:pPr>
            <a:endParaRPr lang="en-IN" dirty="0">
              <a:latin typeface="Times New Roman" pitchFamily="18" charset="0"/>
              <a:cs typeface="Times New Roman" pitchFamily="18" charset="0"/>
            </a:endParaRPr>
          </a:p>
          <a:p>
            <a:pPr lvl="2">
              <a:buNone/>
            </a:pPr>
            <a:endParaRPr lang="en-IN" dirty="0">
              <a:latin typeface="Times New Roman" pitchFamily="18" charset="0"/>
              <a:cs typeface="Times New Roman" pitchFamily="18" charset="0"/>
            </a:endParaRPr>
          </a:p>
          <a:p>
            <a:pPr lvl="2">
              <a:buFont typeface="Wingdings" pitchFamily="2" charset="2"/>
              <a:buChar char="Ø"/>
            </a:pPr>
            <a:endParaRPr lang="en-IN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7C532-C90B-4A57-8876-F228DC079AFB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1436</TotalTime>
  <Words>381</Words>
  <Application>Microsoft Office PowerPoint</Application>
  <PresentationFormat>On-screen Show (4:3)</PresentationFormat>
  <Paragraphs>144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Algerian</vt:lpstr>
      <vt:lpstr>Arial</vt:lpstr>
      <vt:lpstr>Calibri</vt:lpstr>
      <vt:lpstr>Times New Roman</vt:lpstr>
      <vt:lpstr>Trebuchet MS</vt:lpstr>
      <vt:lpstr>Wingdings</vt:lpstr>
      <vt:lpstr>Wingdings 3</vt:lpstr>
      <vt:lpstr>Facet</vt:lpstr>
      <vt:lpstr>PowerPoint Presentation</vt:lpstr>
      <vt:lpstr>AGENDA</vt:lpstr>
      <vt:lpstr>COMPANY PROFILE</vt:lpstr>
      <vt:lpstr>ORGANIZATION CHART</vt:lpstr>
      <vt:lpstr>INTERNSHIP OBJECTIVE</vt:lpstr>
      <vt:lpstr>INTERNSHIP TASK</vt:lpstr>
      <vt:lpstr>SKILLS UTILIZED</vt:lpstr>
      <vt:lpstr>IMPACT</vt:lpstr>
      <vt:lpstr>PROJECT</vt:lpstr>
      <vt:lpstr>SNAPSHOTS</vt:lpstr>
      <vt:lpstr>SNAPSHOTS</vt:lpstr>
      <vt:lpstr>SNAPSHOTS</vt:lpstr>
      <vt:lpstr>SNAPSHOTS</vt:lpstr>
      <vt:lpstr>SNAPSHOTS</vt:lpstr>
      <vt:lpstr>SNAPSHOTS</vt:lpstr>
      <vt:lpstr>SNAPSHOTS</vt:lpstr>
      <vt:lpstr>SNAPSHOTS</vt:lpstr>
      <vt:lpstr>CONCLUSION</vt:lpstr>
      <vt:lpstr>          </vt:lpstr>
      <vt:lpstr>PowerPoint Presentation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dell</cp:lastModifiedBy>
  <cp:revision>140</cp:revision>
  <dcterms:created xsi:type="dcterms:W3CDTF">2021-05-03T18:18:09Z</dcterms:created>
  <dcterms:modified xsi:type="dcterms:W3CDTF">2022-06-30T03:48:12Z</dcterms:modified>
</cp:coreProperties>
</file>

<file path=docProps/thumbnail.jpeg>
</file>